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1"/>
  </p:notesMasterIdLst>
  <p:handoutMasterIdLst>
    <p:handoutMasterId r:id="rId22"/>
  </p:handoutMasterIdLst>
  <p:sldIdLst>
    <p:sldId id="256" r:id="rId2"/>
    <p:sldId id="281" r:id="rId3"/>
    <p:sldId id="279" r:id="rId4"/>
    <p:sldId id="274" r:id="rId5"/>
    <p:sldId id="280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71" r:id="rId19"/>
    <p:sldId id="272" r:id="rId20"/>
  </p:sldIdLst>
  <p:sldSz cx="9144000" cy="6858000" type="screen4x3"/>
  <p:notesSz cx="7010400" cy="9296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5613" indent="1588" algn="ct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2813" indent="1588" algn="ct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0013" indent="1588" algn="ct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7213" indent="1588" algn="ct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0033FF"/>
    <a:srgbClr val="3366FF"/>
    <a:srgbClr val="00CCFF"/>
    <a:srgbClr val="DBF8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E3F57A-85DD-4ADC-BF7E-5A5BF2C49A90}" v="2493" dt="2021-04-13T21:00:32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4" autoAdjust="0"/>
    <p:restoredTop sz="93057" autoAdjust="0"/>
  </p:normalViewPr>
  <p:slideViewPr>
    <p:cSldViewPr>
      <p:cViewPr varScale="1">
        <p:scale>
          <a:sx n="106" d="100"/>
          <a:sy n="106" d="100"/>
        </p:scale>
        <p:origin x="180" y="8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il Koc" userId="ac0217e2-3e54-45d1-a5a4-0437463c6a2f" providerId="ADAL" clId="{74C12949-BD1F-4FFF-A7D8-9C7BAFCC56B8}"/>
    <pc:docChg chg="modMainMaster">
      <pc:chgData name="Asil Koc" userId="ac0217e2-3e54-45d1-a5a4-0437463c6a2f" providerId="ADAL" clId="{74C12949-BD1F-4FFF-A7D8-9C7BAFCC56B8}" dt="2021-01-10T16:45:24.340" v="0" actId="20577"/>
      <pc:docMkLst>
        <pc:docMk/>
      </pc:docMkLst>
      <pc:sldMasterChg chg="modSldLayout">
        <pc:chgData name="Asil Koc" userId="ac0217e2-3e54-45d1-a5a4-0437463c6a2f" providerId="ADAL" clId="{74C12949-BD1F-4FFF-A7D8-9C7BAFCC56B8}" dt="2021-01-10T16:45:24.340" v="0" actId="20577"/>
        <pc:sldMasterMkLst>
          <pc:docMk/>
          <pc:sldMasterMk cId="0" sldId="2147483649"/>
        </pc:sldMasterMkLst>
        <pc:sldLayoutChg chg="modSp">
          <pc:chgData name="Asil Koc" userId="ac0217e2-3e54-45d1-a5a4-0437463c6a2f" providerId="ADAL" clId="{74C12949-BD1F-4FFF-A7D8-9C7BAFCC56B8}" dt="2021-01-10T16:45:24.340" v="0" actId="20577"/>
          <pc:sldLayoutMkLst>
            <pc:docMk/>
            <pc:sldMasterMk cId="0" sldId="2147483649"/>
            <pc:sldLayoutMk cId="0" sldId="2147483777"/>
          </pc:sldLayoutMkLst>
          <pc:spChg chg="mod">
            <ac:chgData name="Asil Koc" userId="ac0217e2-3e54-45d1-a5a4-0437463c6a2f" providerId="ADAL" clId="{74C12949-BD1F-4FFF-A7D8-9C7BAFCC56B8}" dt="2021-01-10T16:45:24.340" v="0" actId="20577"/>
            <ac:spMkLst>
              <pc:docMk/>
              <pc:sldMasterMk cId="0" sldId="2147483649"/>
              <pc:sldLayoutMk cId="0" sldId="2147483777"/>
              <ac:spMk id="3" creationId="{00000000-0000-0000-0000-000000000000}"/>
            </ac:spMkLst>
          </pc:spChg>
        </pc:sldLayoutChg>
      </pc:sldMasterChg>
    </pc:docChg>
  </pc:docChgLst>
  <pc:docChgLst>
    <pc:chgData name="Alexander Fernandes" userId="36e5dc9f-7e7b-4997-897a-db3ee34847cd" providerId="ADAL" clId="{9EE3F57A-85DD-4ADC-BF7E-5A5BF2C49A90}"/>
    <pc:docChg chg="undo redo custSel addSld delSld modSld modMainMaster">
      <pc:chgData name="Alexander Fernandes" userId="36e5dc9f-7e7b-4997-897a-db3ee34847cd" providerId="ADAL" clId="{9EE3F57A-85DD-4ADC-BF7E-5A5BF2C49A90}" dt="2021-04-13T21:01:22.272" v="11504" actId="403"/>
      <pc:docMkLst>
        <pc:docMk/>
      </pc:docMkLst>
      <pc:sldChg chg="modSp mod">
        <pc:chgData name="Alexander Fernandes" userId="36e5dc9f-7e7b-4997-897a-db3ee34847cd" providerId="ADAL" clId="{9EE3F57A-85DD-4ADC-BF7E-5A5BF2C49A90}" dt="2021-04-13T17:54:35.893" v="845" actId="20577"/>
        <pc:sldMkLst>
          <pc:docMk/>
          <pc:sldMk cId="3654142239" sldId="256"/>
        </pc:sldMkLst>
        <pc:spChg chg="mod">
          <ac:chgData name="Alexander Fernandes" userId="36e5dc9f-7e7b-4997-897a-db3ee34847cd" providerId="ADAL" clId="{9EE3F57A-85DD-4ADC-BF7E-5A5BF2C49A90}" dt="2021-04-13T17:54:15.303" v="783" actId="20577"/>
          <ac:spMkLst>
            <pc:docMk/>
            <pc:sldMk cId="3654142239" sldId="256"/>
            <ac:spMk id="2" creationId="{00000000-0000-0000-0000-000000000000}"/>
          </ac:spMkLst>
        </pc:spChg>
        <pc:spChg chg="mod">
          <ac:chgData name="Alexander Fernandes" userId="36e5dc9f-7e7b-4997-897a-db3ee34847cd" providerId="ADAL" clId="{9EE3F57A-85DD-4ADC-BF7E-5A5BF2C49A90}" dt="2021-04-13T17:54:35.893" v="845" actId="20577"/>
          <ac:spMkLst>
            <pc:docMk/>
            <pc:sldMk cId="3654142239" sldId="256"/>
            <ac:spMk id="9" creationId="{00000000-0000-0000-0000-000000000000}"/>
          </ac:spMkLst>
        </pc:spChg>
      </pc:sldChg>
      <pc:sldChg chg="modSp mod">
        <pc:chgData name="Alexander Fernandes" userId="36e5dc9f-7e7b-4997-897a-db3ee34847cd" providerId="ADAL" clId="{9EE3F57A-85DD-4ADC-BF7E-5A5BF2C49A90}" dt="2021-04-13T20:59:24.581" v="11402" actId="20577"/>
        <pc:sldMkLst>
          <pc:docMk/>
          <pc:sldMk cId="0" sldId="271"/>
        </pc:sldMkLst>
        <pc:spChg chg="mod">
          <ac:chgData name="Alexander Fernandes" userId="36e5dc9f-7e7b-4997-897a-db3ee34847cd" providerId="ADAL" clId="{9EE3F57A-85DD-4ADC-BF7E-5A5BF2C49A90}" dt="2021-04-13T20:59:24.581" v="11402" actId="20577"/>
          <ac:spMkLst>
            <pc:docMk/>
            <pc:sldMk cId="0" sldId="271"/>
            <ac:spMk id="3" creationId="{00000000-0000-0000-0000-000000000000}"/>
          </ac:spMkLst>
        </pc:spChg>
      </pc:sldChg>
      <pc:sldChg chg="modSp mod">
        <pc:chgData name="Alexander Fernandes" userId="36e5dc9f-7e7b-4997-897a-db3ee34847cd" providerId="ADAL" clId="{9EE3F57A-85DD-4ADC-BF7E-5A5BF2C49A90}" dt="2021-04-13T21:01:22.272" v="11504" actId="403"/>
        <pc:sldMkLst>
          <pc:docMk/>
          <pc:sldMk cId="0" sldId="272"/>
        </pc:sldMkLst>
        <pc:spChg chg="mod">
          <ac:chgData name="Alexander Fernandes" userId="36e5dc9f-7e7b-4997-897a-db3ee34847cd" providerId="ADAL" clId="{9EE3F57A-85DD-4ADC-BF7E-5A5BF2C49A90}" dt="2021-04-13T21:01:22.272" v="11504" actId="403"/>
          <ac:spMkLst>
            <pc:docMk/>
            <pc:sldMk cId="0" sldId="272"/>
            <ac:spMk id="3" creationId="{00000000-0000-0000-0000-000000000000}"/>
          </ac:spMkLst>
        </pc:spChg>
      </pc:sldChg>
      <pc:sldChg chg="modSp mod">
        <pc:chgData name="Alexander Fernandes" userId="36e5dc9f-7e7b-4997-897a-db3ee34847cd" providerId="ADAL" clId="{9EE3F57A-85DD-4ADC-BF7E-5A5BF2C49A90}" dt="2021-04-13T18:32:33.021" v="3098" actId="20577"/>
        <pc:sldMkLst>
          <pc:docMk/>
          <pc:sldMk cId="0" sldId="274"/>
        </pc:sldMkLst>
        <pc:spChg chg="mod">
          <ac:chgData name="Alexander Fernandes" userId="36e5dc9f-7e7b-4997-897a-db3ee34847cd" providerId="ADAL" clId="{9EE3F57A-85DD-4ADC-BF7E-5A5BF2C49A90}" dt="2021-04-13T18:32:33.021" v="3098" actId="20577"/>
          <ac:spMkLst>
            <pc:docMk/>
            <pc:sldMk cId="0" sldId="274"/>
            <ac:spMk id="3" creationId="{00000000-0000-0000-0000-000000000000}"/>
          </ac:spMkLst>
        </pc:spChg>
      </pc:sldChg>
      <pc:sldChg chg="modSp mod">
        <pc:chgData name="Alexander Fernandes" userId="36e5dc9f-7e7b-4997-897a-db3ee34847cd" providerId="ADAL" clId="{9EE3F57A-85DD-4ADC-BF7E-5A5BF2C49A90}" dt="2021-04-13T18:27:31.410" v="2698" actId="20577"/>
        <pc:sldMkLst>
          <pc:docMk/>
          <pc:sldMk cId="3016117104" sldId="279"/>
        </pc:sldMkLst>
        <pc:spChg chg="mod">
          <ac:chgData name="Alexander Fernandes" userId="36e5dc9f-7e7b-4997-897a-db3ee34847cd" providerId="ADAL" clId="{9EE3F57A-85DD-4ADC-BF7E-5A5BF2C49A90}" dt="2021-04-13T18:27:31.410" v="2698" actId="20577"/>
          <ac:spMkLst>
            <pc:docMk/>
            <pc:sldMk cId="3016117104" sldId="279"/>
            <ac:spMk id="3" creationId="{00000000-0000-0000-0000-000000000000}"/>
          </ac:spMkLst>
        </pc:spChg>
      </pc:sldChg>
      <pc:sldChg chg="modSp mod">
        <pc:chgData name="Alexander Fernandes" userId="36e5dc9f-7e7b-4997-897a-db3ee34847cd" providerId="ADAL" clId="{9EE3F57A-85DD-4ADC-BF7E-5A5BF2C49A90}" dt="2021-04-13T18:42:17.112" v="4002" actId="20577"/>
        <pc:sldMkLst>
          <pc:docMk/>
          <pc:sldMk cId="3573626777" sldId="280"/>
        </pc:sldMkLst>
        <pc:spChg chg="mod">
          <ac:chgData name="Alexander Fernandes" userId="36e5dc9f-7e7b-4997-897a-db3ee34847cd" providerId="ADAL" clId="{9EE3F57A-85DD-4ADC-BF7E-5A5BF2C49A90}" dt="2021-04-13T18:42:17.112" v="4002" actId="20577"/>
          <ac:spMkLst>
            <pc:docMk/>
            <pc:sldMk cId="3573626777" sldId="280"/>
            <ac:spMk id="3" creationId="{00000000-0000-0000-0000-000000000000}"/>
          </ac:spMkLst>
        </pc:spChg>
      </pc:sldChg>
      <pc:sldChg chg="modSp mod">
        <pc:chgData name="Alexander Fernandes" userId="36e5dc9f-7e7b-4997-897a-db3ee34847cd" providerId="ADAL" clId="{9EE3F57A-85DD-4ADC-BF7E-5A5BF2C49A90}" dt="2021-04-13T19:17:50.210" v="5688" actId="20577"/>
        <pc:sldMkLst>
          <pc:docMk/>
          <pc:sldMk cId="771110375" sldId="281"/>
        </pc:sldMkLst>
        <pc:spChg chg="mod">
          <ac:chgData name="Alexander Fernandes" userId="36e5dc9f-7e7b-4997-897a-db3ee34847cd" providerId="ADAL" clId="{9EE3F57A-85DD-4ADC-BF7E-5A5BF2C49A90}" dt="2021-04-13T19:17:50.210" v="5688" actId="20577"/>
          <ac:spMkLst>
            <pc:docMk/>
            <pc:sldMk cId="771110375" sldId="281"/>
            <ac:spMk id="3" creationId="{00000000-0000-0000-0000-000000000000}"/>
          </ac:spMkLst>
        </pc:spChg>
      </pc:sldChg>
      <pc:sldChg chg="del">
        <pc:chgData name="Alexander Fernandes" userId="36e5dc9f-7e7b-4997-897a-db3ee34847cd" providerId="ADAL" clId="{9EE3F57A-85DD-4ADC-BF7E-5A5BF2C49A90}" dt="2021-04-13T18:42:46.193" v="4004" actId="47"/>
        <pc:sldMkLst>
          <pc:docMk/>
          <pc:sldMk cId="3476300205" sldId="282"/>
        </pc:sldMkLst>
      </pc:sldChg>
      <pc:sldChg chg="del">
        <pc:chgData name="Alexander Fernandes" userId="36e5dc9f-7e7b-4997-897a-db3ee34847cd" providerId="ADAL" clId="{9EE3F57A-85DD-4ADC-BF7E-5A5BF2C49A90}" dt="2021-04-13T19:54:18.294" v="7496" actId="47"/>
        <pc:sldMkLst>
          <pc:docMk/>
          <pc:sldMk cId="3174143432" sldId="283"/>
        </pc:sldMkLst>
      </pc:sldChg>
      <pc:sldChg chg="add del">
        <pc:chgData name="Alexander Fernandes" userId="36e5dc9f-7e7b-4997-897a-db3ee34847cd" providerId="ADAL" clId="{9EE3F57A-85DD-4ADC-BF7E-5A5BF2C49A90}" dt="2021-04-13T19:54:16.826" v="7495" actId="47"/>
        <pc:sldMkLst>
          <pc:docMk/>
          <pc:sldMk cId="1574713159" sldId="284"/>
        </pc:sldMkLst>
      </pc:sldChg>
      <pc:sldChg chg="modSp add mod">
        <pc:chgData name="Alexander Fernandes" userId="36e5dc9f-7e7b-4997-897a-db3ee34847cd" providerId="ADAL" clId="{9EE3F57A-85DD-4ADC-BF7E-5A5BF2C49A90}" dt="2021-04-13T18:58:44.596" v="4868" actId="20577"/>
        <pc:sldMkLst>
          <pc:docMk/>
          <pc:sldMk cId="1232247229" sldId="285"/>
        </pc:sldMkLst>
        <pc:spChg chg="mod">
          <ac:chgData name="Alexander Fernandes" userId="36e5dc9f-7e7b-4997-897a-db3ee34847cd" providerId="ADAL" clId="{9EE3F57A-85DD-4ADC-BF7E-5A5BF2C49A90}" dt="2021-04-13T18:43:13.444" v="4054" actId="14100"/>
          <ac:spMkLst>
            <pc:docMk/>
            <pc:sldMk cId="1232247229" sldId="285"/>
            <ac:spMk id="2" creationId="{00000000-0000-0000-0000-000000000000}"/>
          </ac:spMkLst>
        </pc:spChg>
        <pc:spChg chg="mod">
          <ac:chgData name="Alexander Fernandes" userId="36e5dc9f-7e7b-4997-897a-db3ee34847cd" providerId="ADAL" clId="{9EE3F57A-85DD-4ADC-BF7E-5A5BF2C49A90}" dt="2021-04-13T18:58:44.596" v="4868" actId="20577"/>
          <ac:spMkLst>
            <pc:docMk/>
            <pc:sldMk cId="1232247229" sldId="285"/>
            <ac:spMk id="3" creationId="{00000000-0000-0000-0000-000000000000}"/>
          </ac:spMkLst>
        </pc:spChg>
      </pc:sldChg>
      <pc:sldChg chg="modSp add mod">
        <pc:chgData name="Alexander Fernandes" userId="36e5dc9f-7e7b-4997-897a-db3ee34847cd" providerId="ADAL" clId="{9EE3F57A-85DD-4ADC-BF7E-5A5BF2C49A90}" dt="2021-04-13T19:04:44.972" v="5147" actId="20577"/>
        <pc:sldMkLst>
          <pc:docMk/>
          <pc:sldMk cId="3345500182" sldId="286"/>
        </pc:sldMkLst>
        <pc:spChg chg="mod">
          <ac:chgData name="Alexander Fernandes" userId="36e5dc9f-7e7b-4997-897a-db3ee34847cd" providerId="ADAL" clId="{9EE3F57A-85DD-4ADC-BF7E-5A5BF2C49A90}" dt="2021-04-13T19:04:44.972" v="5147" actId="20577"/>
          <ac:spMkLst>
            <pc:docMk/>
            <pc:sldMk cId="3345500182" sldId="286"/>
            <ac:spMk id="3" creationId="{00000000-0000-0000-0000-000000000000}"/>
          </ac:spMkLst>
        </pc:spChg>
      </pc:sldChg>
      <pc:sldChg chg="addSp delSp modSp add del mod">
        <pc:chgData name="Alexander Fernandes" userId="36e5dc9f-7e7b-4997-897a-db3ee34847cd" providerId="ADAL" clId="{9EE3F57A-85DD-4ADC-BF7E-5A5BF2C49A90}" dt="2021-04-13T19:14:44.008" v="5653" actId="20577"/>
        <pc:sldMkLst>
          <pc:docMk/>
          <pc:sldMk cId="3648096544" sldId="287"/>
        </pc:sldMkLst>
        <pc:spChg chg="mod">
          <ac:chgData name="Alexander Fernandes" userId="36e5dc9f-7e7b-4997-897a-db3ee34847cd" providerId="ADAL" clId="{9EE3F57A-85DD-4ADC-BF7E-5A5BF2C49A90}" dt="2021-04-13T19:14:44.008" v="5653" actId="20577"/>
          <ac:spMkLst>
            <pc:docMk/>
            <pc:sldMk cId="3648096544" sldId="287"/>
            <ac:spMk id="3" creationId="{00000000-0000-0000-0000-000000000000}"/>
          </ac:spMkLst>
        </pc:spChg>
        <pc:spChg chg="add del mod">
          <ac:chgData name="Alexander Fernandes" userId="36e5dc9f-7e7b-4997-897a-db3ee34847cd" providerId="ADAL" clId="{9EE3F57A-85DD-4ADC-BF7E-5A5BF2C49A90}" dt="2021-04-13T19:05:54.772" v="5155"/>
          <ac:spMkLst>
            <pc:docMk/>
            <pc:sldMk cId="3648096544" sldId="287"/>
            <ac:spMk id="4" creationId="{FDD5DDBC-872C-448B-9721-392A39B9F41A}"/>
          </ac:spMkLst>
        </pc:spChg>
        <pc:spChg chg="add mod">
          <ac:chgData name="Alexander Fernandes" userId="36e5dc9f-7e7b-4997-897a-db3ee34847cd" providerId="ADAL" clId="{9EE3F57A-85DD-4ADC-BF7E-5A5BF2C49A90}" dt="2021-04-13T19:05:53.812" v="5153"/>
          <ac:spMkLst>
            <pc:docMk/>
            <pc:sldMk cId="3648096544" sldId="287"/>
            <ac:spMk id="5" creationId="{B01E1876-3F61-4EEA-AD96-705C1D4B2F15}"/>
          </ac:spMkLst>
        </pc:spChg>
        <pc:picChg chg="add mod">
          <ac:chgData name="Alexander Fernandes" userId="36e5dc9f-7e7b-4997-897a-db3ee34847cd" providerId="ADAL" clId="{9EE3F57A-85DD-4ADC-BF7E-5A5BF2C49A90}" dt="2021-04-13T19:06:17.452" v="5165" actId="1076"/>
          <ac:picMkLst>
            <pc:docMk/>
            <pc:sldMk cId="3648096544" sldId="287"/>
            <ac:picMk id="6" creationId="{487C3E07-5996-4EE5-B48F-8C26FD82CCC8}"/>
          </ac:picMkLst>
        </pc:picChg>
        <pc:picChg chg="add mod">
          <ac:chgData name="Alexander Fernandes" userId="36e5dc9f-7e7b-4997-897a-db3ee34847cd" providerId="ADAL" clId="{9EE3F57A-85DD-4ADC-BF7E-5A5BF2C49A90}" dt="2021-04-13T19:06:25.326" v="5167" actId="1076"/>
          <ac:picMkLst>
            <pc:docMk/>
            <pc:sldMk cId="3648096544" sldId="287"/>
            <ac:picMk id="7" creationId="{5BDE8CFA-E3AA-480D-81B7-6592B76E5573}"/>
          </ac:picMkLst>
        </pc:picChg>
        <pc:picChg chg="add mod">
          <ac:chgData name="Alexander Fernandes" userId="36e5dc9f-7e7b-4997-897a-db3ee34847cd" providerId="ADAL" clId="{9EE3F57A-85DD-4ADC-BF7E-5A5BF2C49A90}" dt="2021-04-13T19:06:30.559" v="5169" actId="1076"/>
          <ac:picMkLst>
            <pc:docMk/>
            <pc:sldMk cId="3648096544" sldId="287"/>
            <ac:picMk id="8" creationId="{AC9BE134-5034-439E-9957-BD113D4E1AE3}"/>
          </ac:picMkLst>
        </pc:picChg>
        <pc:picChg chg="add mod">
          <ac:chgData name="Alexander Fernandes" userId="36e5dc9f-7e7b-4997-897a-db3ee34847cd" providerId="ADAL" clId="{9EE3F57A-85DD-4ADC-BF7E-5A5BF2C49A90}" dt="2021-04-13T19:07:08.922" v="5184" actId="1036"/>
          <ac:picMkLst>
            <pc:docMk/>
            <pc:sldMk cId="3648096544" sldId="287"/>
            <ac:picMk id="9" creationId="{44A0E105-82EF-428A-92B7-D82AB0F0D877}"/>
          </ac:picMkLst>
        </pc:picChg>
        <pc:picChg chg="add mod">
          <ac:chgData name="Alexander Fernandes" userId="36e5dc9f-7e7b-4997-897a-db3ee34847cd" providerId="ADAL" clId="{9EE3F57A-85DD-4ADC-BF7E-5A5BF2C49A90}" dt="2021-04-13T19:06:45.143" v="5173" actId="1076"/>
          <ac:picMkLst>
            <pc:docMk/>
            <pc:sldMk cId="3648096544" sldId="287"/>
            <ac:picMk id="10" creationId="{CB33D9D3-5F39-41F9-BE4E-4CE85DE502DA}"/>
          </ac:picMkLst>
        </pc:picChg>
        <pc:picChg chg="add mod">
          <ac:chgData name="Alexander Fernandes" userId="36e5dc9f-7e7b-4997-897a-db3ee34847cd" providerId="ADAL" clId="{9EE3F57A-85DD-4ADC-BF7E-5A5BF2C49A90}" dt="2021-04-13T19:06:55.775" v="5175" actId="1076"/>
          <ac:picMkLst>
            <pc:docMk/>
            <pc:sldMk cId="3648096544" sldId="287"/>
            <ac:picMk id="11" creationId="{98E75424-C27A-45B3-9778-A3D2AFBA0E71}"/>
          </ac:picMkLst>
        </pc:picChg>
        <pc:picChg chg="add mod">
          <ac:chgData name="Alexander Fernandes" userId="36e5dc9f-7e7b-4997-897a-db3ee34847cd" providerId="ADAL" clId="{9EE3F57A-85DD-4ADC-BF7E-5A5BF2C49A90}" dt="2021-04-13T19:07:16.538" v="5186" actId="1076"/>
          <ac:picMkLst>
            <pc:docMk/>
            <pc:sldMk cId="3648096544" sldId="287"/>
            <ac:picMk id="12" creationId="{ED8C0966-AF98-4222-8686-131BF38AD580}"/>
          </ac:picMkLst>
        </pc:picChg>
      </pc:sldChg>
      <pc:sldChg chg="addSp modSp add mod">
        <pc:chgData name="Alexander Fernandes" userId="36e5dc9f-7e7b-4997-897a-db3ee34847cd" providerId="ADAL" clId="{9EE3F57A-85DD-4ADC-BF7E-5A5BF2C49A90}" dt="2021-04-13T19:35:13.988" v="6746" actId="20577"/>
        <pc:sldMkLst>
          <pc:docMk/>
          <pc:sldMk cId="3552871287" sldId="288"/>
        </pc:sldMkLst>
        <pc:spChg chg="mod">
          <ac:chgData name="Alexander Fernandes" userId="36e5dc9f-7e7b-4997-897a-db3ee34847cd" providerId="ADAL" clId="{9EE3F57A-85DD-4ADC-BF7E-5A5BF2C49A90}" dt="2021-04-13T19:17:56.879" v="5689"/>
          <ac:spMkLst>
            <pc:docMk/>
            <pc:sldMk cId="3552871287" sldId="288"/>
            <ac:spMk id="2" creationId="{00000000-0000-0000-0000-000000000000}"/>
          </ac:spMkLst>
        </pc:spChg>
        <pc:spChg chg="mod">
          <ac:chgData name="Alexander Fernandes" userId="36e5dc9f-7e7b-4997-897a-db3ee34847cd" providerId="ADAL" clId="{9EE3F57A-85DD-4ADC-BF7E-5A5BF2C49A90}" dt="2021-04-13T19:35:13.988" v="6746" actId="20577"/>
          <ac:spMkLst>
            <pc:docMk/>
            <pc:sldMk cId="3552871287" sldId="288"/>
            <ac:spMk id="3" creationId="{00000000-0000-0000-0000-000000000000}"/>
          </ac:spMkLst>
        </pc:spChg>
        <pc:spChg chg="add mod">
          <ac:chgData name="Alexander Fernandes" userId="36e5dc9f-7e7b-4997-897a-db3ee34847cd" providerId="ADAL" clId="{9EE3F57A-85DD-4ADC-BF7E-5A5BF2C49A90}" dt="2021-04-13T19:33:48.339" v="6707" actId="1036"/>
          <ac:spMkLst>
            <pc:docMk/>
            <pc:sldMk cId="3552871287" sldId="288"/>
            <ac:spMk id="5" creationId="{8B1B3BCC-BE69-4840-9F5D-7B5204A584AC}"/>
          </ac:spMkLst>
        </pc:spChg>
        <pc:picChg chg="add mod">
          <ac:chgData name="Alexander Fernandes" userId="36e5dc9f-7e7b-4997-897a-db3ee34847cd" providerId="ADAL" clId="{9EE3F57A-85DD-4ADC-BF7E-5A5BF2C49A90}" dt="2021-04-13T19:33:44.438" v="6704" actId="1035"/>
          <ac:picMkLst>
            <pc:docMk/>
            <pc:sldMk cId="3552871287" sldId="288"/>
            <ac:picMk id="4" creationId="{B20E4150-D4EB-4E33-AD3E-197412BF50AA}"/>
          </ac:picMkLst>
        </pc:picChg>
      </pc:sldChg>
      <pc:sldChg chg="delSp modSp add mod">
        <pc:chgData name="Alexander Fernandes" userId="36e5dc9f-7e7b-4997-897a-db3ee34847cd" providerId="ADAL" clId="{9EE3F57A-85DD-4ADC-BF7E-5A5BF2C49A90}" dt="2021-04-13T19:44:18.900" v="7194"/>
        <pc:sldMkLst>
          <pc:docMk/>
          <pc:sldMk cId="3512690936" sldId="289"/>
        </pc:sldMkLst>
        <pc:spChg chg="mod">
          <ac:chgData name="Alexander Fernandes" userId="36e5dc9f-7e7b-4997-897a-db3ee34847cd" providerId="ADAL" clId="{9EE3F57A-85DD-4ADC-BF7E-5A5BF2C49A90}" dt="2021-04-13T19:44:18.900" v="7194"/>
          <ac:spMkLst>
            <pc:docMk/>
            <pc:sldMk cId="3512690936" sldId="289"/>
            <ac:spMk id="3" creationId="{00000000-0000-0000-0000-000000000000}"/>
          </ac:spMkLst>
        </pc:spChg>
        <pc:spChg chg="del">
          <ac:chgData name="Alexander Fernandes" userId="36e5dc9f-7e7b-4997-897a-db3ee34847cd" providerId="ADAL" clId="{9EE3F57A-85DD-4ADC-BF7E-5A5BF2C49A90}" dt="2021-04-13T19:28:14.496" v="6221" actId="478"/>
          <ac:spMkLst>
            <pc:docMk/>
            <pc:sldMk cId="3512690936" sldId="289"/>
            <ac:spMk id="5" creationId="{8B1B3BCC-BE69-4840-9F5D-7B5204A584AC}"/>
          </ac:spMkLst>
        </pc:spChg>
        <pc:picChg chg="del">
          <ac:chgData name="Alexander Fernandes" userId="36e5dc9f-7e7b-4997-897a-db3ee34847cd" providerId="ADAL" clId="{9EE3F57A-85DD-4ADC-BF7E-5A5BF2C49A90}" dt="2021-04-13T19:28:13.138" v="6220" actId="478"/>
          <ac:picMkLst>
            <pc:docMk/>
            <pc:sldMk cId="3512690936" sldId="289"/>
            <ac:picMk id="4" creationId="{B20E4150-D4EB-4E33-AD3E-197412BF50AA}"/>
          </ac:picMkLst>
        </pc:picChg>
      </pc:sldChg>
      <pc:sldChg chg="addSp delSp modSp add mod">
        <pc:chgData name="Alexander Fernandes" userId="36e5dc9f-7e7b-4997-897a-db3ee34847cd" providerId="ADAL" clId="{9EE3F57A-85DD-4ADC-BF7E-5A5BF2C49A90}" dt="2021-04-13T19:53:17.531" v="7493" actId="20577"/>
        <pc:sldMkLst>
          <pc:docMk/>
          <pc:sldMk cId="452749476" sldId="290"/>
        </pc:sldMkLst>
        <pc:spChg chg="del mod">
          <ac:chgData name="Alexander Fernandes" userId="36e5dc9f-7e7b-4997-897a-db3ee34847cd" providerId="ADAL" clId="{9EE3F57A-85DD-4ADC-BF7E-5A5BF2C49A90}" dt="2021-04-13T19:45:08.537" v="7199"/>
          <ac:spMkLst>
            <pc:docMk/>
            <pc:sldMk cId="452749476" sldId="290"/>
            <ac:spMk id="3" creationId="{00000000-0000-0000-0000-000000000000}"/>
          </ac:spMkLst>
        </pc:spChg>
        <pc:spChg chg="add del mod">
          <ac:chgData name="Alexander Fernandes" userId="36e5dc9f-7e7b-4997-897a-db3ee34847cd" providerId="ADAL" clId="{9EE3F57A-85DD-4ADC-BF7E-5A5BF2C49A90}" dt="2021-04-13T19:46:54.629" v="7227" actId="478"/>
          <ac:spMkLst>
            <pc:docMk/>
            <pc:sldMk cId="452749476" sldId="290"/>
            <ac:spMk id="8" creationId="{38646DFA-9F9E-459B-8827-52E70DD8BD42}"/>
          </ac:spMkLst>
        </pc:spChg>
        <pc:spChg chg="add mod">
          <ac:chgData name="Alexander Fernandes" userId="36e5dc9f-7e7b-4997-897a-db3ee34847cd" providerId="ADAL" clId="{9EE3F57A-85DD-4ADC-BF7E-5A5BF2C49A90}" dt="2021-04-13T19:49:05.082" v="7276" actId="1076"/>
          <ac:spMkLst>
            <pc:docMk/>
            <pc:sldMk cId="452749476" sldId="290"/>
            <ac:spMk id="10" creationId="{61BB47FA-047D-4099-905E-3E437455426D}"/>
          </ac:spMkLst>
        </pc:spChg>
        <pc:spChg chg="add mod">
          <ac:chgData name="Alexander Fernandes" userId="36e5dc9f-7e7b-4997-897a-db3ee34847cd" providerId="ADAL" clId="{9EE3F57A-85DD-4ADC-BF7E-5A5BF2C49A90}" dt="2021-04-13T19:48:42.148" v="7272" actId="20577"/>
          <ac:spMkLst>
            <pc:docMk/>
            <pc:sldMk cId="452749476" sldId="290"/>
            <ac:spMk id="11" creationId="{D844BCB5-77C4-4C11-B076-6D075B968AD8}"/>
          </ac:spMkLst>
        </pc:spChg>
        <pc:spChg chg="add mod">
          <ac:chgData name="Alexander Fernandes" userId="36e5dc9f-7e7b-4997-897a-db3ee34847cd" providerId="ADAL" clId="{9EE3F57A-85DD-4ADC-BF7E-5A5BF2C49A90}" dt="2021-04-13T19:53:17.531" v="7493" actId="20577"/>
          <ac:spMkLst>
            <pc:docMk/>
            <pc:sldMk cId="452749476" sldId="290"/>
            <ac:spMk id="12" creationId="{93DE05C6-6D25-4FFD-B5DC-C68D8715E71A}"/>
          </ac:spMkLst>
        </pc:spChg>
        <pc:graphicFrameChg chg="add mod modGraphic">
          <ac:chgData name="Alexander Fernandes" userId="36e5dc9f-7e7b-4997-897a-db3ee34847cd" providerId="ADAL" clId="{9EE3F57A-85DD-4ADC-BF7E-5A5BF2C49A90}" dt="2021-04-13T19:48:58.868" v="7274" actId="1076"/>
          <ac:graphicFrameMkLst>
            <pc:docMk/>
            <pc:sldMk cId="452749476" sldId="290"/>
            <ac:graphicFrameMk id="6" creationId="{06A7D94F-A55A-4CED-881B-71844709EF77}"/>
          </ac:graphicFrameMkLst>
        </pc:graphicFrameChg>
        <pc:graphicFrameChg chg="add mod modGraphic">
          <ac:chgData name="Alexander Fernandes" userId="36e5dc9f-7e7b-4997-897a-db3ee34847cd" providerId="ADAL" clId="{9EE3F57A-85DD-4ADC-BF7E-5A5BF2C49A90}" dt="2021-04-13T19:48:58.868" v="7274" actId="1076"/>
          <ac:graphicFrameMkLst>
            <pc:docMk/>
            <pc:sldMk cId="452749476" sldId="290"/>
            <ac:graphicFrameMk id="7" creationId="{2E25B8EF-5FE1-4AE9-BC28-48B172BA6897}"/>
          </ac:graphicFrameMkLst>
        </pc:graphicFrameChg>
        <pc:picChg chg="add mod">
          <ac:chgData name="Alexander Fernandes" userId="36e5dc9f-7e7b-4997-897a-db3ee34847cd" providerId="ADAL" clId="{9EE3F57A-85DD-4ADC-BF7E-5A5BF2C49A90}" dt="2021-04-13T19:49:00.767" v="7275" actId="1076"/>
          <ac:picMkLst>
            <pc:docMk/>
            <pc:sldMk cId="452749476" sldId="290"/>
            <ac:picMk id="4" creationId="{48524DD2-67C9-42D5-AD08-03136F3C0C77}"/>
          </ac:picMkLst>
        </pc:picChg>
        <pc:picChg chg="add mod">
          <ac:chgData name="Alexander Fernandes" userId="36e5dc9f-7e7b-4997-897a-db3ee34847cd" providerId="ADAL" clId="{9EE3F57A-85DD-4ADC-BF7E-5A5BF2C49A90}" dt="2021-04-13T19:46:59.339" v="7229" actId="1076"/>
          <ac:picMkLst>
            <pc:docMk/>
            <pc:sldMk cId="452749476" sldId="290"/>
            <ac:picMk id="5" creationId="{285BFA03-9FE1-490F-99D7-78AD39A01E33}"/>
          </ac:picMkLst>
        </pc:picChg>
      </pc:sldChg>
      <pc:sldChg chg="addSp modSp add mod">
        <pc:chgData name="Alexander Fernandes" userId="36e5dc9f-7e7b-4997-897a-db3ee34847cd" providerId="ADAL" clId="{9EE3F57A-85DD-4ADC-BF7E-5A5BF2C49A90}" dt="2021-04-13T20:03:40.789" v="8002" actId="20577"/>
        <pc:sldMkLst>
          <pc:docMk/>
          <pc:sldMk cId="478690950" sldId="291"/>
        </pc:sldMkLst>
        <pc:spChg chg="mod">
          <ac:chgData name="Alexander Fernandes" userId="36e5dc9f-7e7b-4997-897a-db3ee34847cd" providerId="ADAL" clId="{9EE3F57A-85DD-4ADC-BF7E-5A5BF2C49A90}" dt="2021-04-13T19:54:28.146" v="7497"/>
          <ac:spMkLst>
            <pc:docMk/>
            <pc:sldMk cId="478690950" sldId="291"/>
            <ac:spMk id="2" creationId="{00000000-0000-0000-0000-000000000000}"/>
          </ac:spMkLst>
        </pc:spChg>
        <pc:spChg chg="mod">
          <ac:chgData name="Alexander Fernandes" userId="36e5dc9f-7e7b-4997-897a-db3ee34847cd" providerId="ADAL" clId="{9EE3F57A-85DD-4ADC-BF7E-5A5BF2C49A90}" dt="2021-04-13T20:03:40.789" v="8002" actId="20577"/>
          <ac:spMkLst>
            <pc:docMk/>
            <pc:sldMk cId="478690950" sldId="291"/>
            <ac:spMk id="3" creationId="{00000000-0000-0000-0000-000000000000}"/>
          </ac:spMkLst>
        </pc:spChg>
        <pc:spChg chg="add mod">
          <ac:chgData name="Alexander Fernandes" userId="36e5dc9f-7e7b-4997-897a-db3ee34847cd" providerId="ADAL" clId="{9EE3F57A-85DD-4ADC-BF7E-5A5BF2C49A90}" dt="2021-04-13T19:56:24.609" v="7555" actId="1076"/>
          <ac:spMkLst>
            <pc:docMk/>
            <pc:sldMk cId="478690950" sldId="291"/>
            <ac:spMk id="7" creationId="{6702B0C3-E7E5-462A-9E38-7BB9D97971FC}"/>
          </ac:spMkLst>
        </pc:spChg>
        <pc:picChg chg="add mod">
          <ac:chgData name="Alexander Fernandes" userId="36e5dc9f-7e7b-4997-897a-db3ee34847cd" providerId="ADAL" clId="{9EE3F57A-85DD-4ADC-BF7E-5A5BF2C49A90}" dt="2021-04-13T19:54:53.709" v="7510"/>
          <ac:picMkLst>
            <pc:docMk/>
            <pc:sldMk cId="478690950" sldId="291"/>
            <ac:picMk id="4" creationId="{8730F47C-19DD-4AF9-A409-B8E13DAC7DF1}"/>
          </ac:picMkLst>
        </pc:picChg>
        <pc:picChg chg="add mod">
          <ac:chgData name="Alexander Fernandes" userId="36e5dc9f-7e7b-4997-897a-db3ee34847cd" providerId="ADAL" clId="{9EE3F57A-85DD-4ADC-BF7E-5A5BF2C49A90}" dt="2021-04-13T19:56:18.261" v="7554" actId="1076"/>
          <ac:picMkLst>
            <pc:docMk/>
            <pc:sldMk cId="478690950" sldId="291"/>
            <ac:picMk id="5" creationId="{D2C30C80-7C31-4623-BB05-D45BCC4FE3B9}"/>
          </ac:picMkLst>
        </pc:picChg>
      </pc:sldChg>
      <pc:sldChg chg="delSp modSp add mod">
        <pc:chgData name="Alexander Fernandes" userId="36e5dc9f-7e7b-4997-897a-db3ee34847cd" providerId="ADAL" clId="{9EE3F57A-85DD-4ADC-BF7E-5A5BF2C49A90}" dt="2021-04-13T20:17:58.528" v="8511" actId="20577"/>
        <pc:sldMkLst>
          <pc:docMk/>
          <pc:sldMk cId="1562120357" sldId="292"/>
        </pc:sldMkLst>
        <pc:spChg chg="mod">
          <ac:chgData name="Alexander Fernandes" userId="36e5dc9f-7e7b-4997-897a-db3ee34847cd" providerId="ADAL" clId="{9EE3F57A-85DD-4ADC-BF7E-5A5BF2C49A90}" dt="2021-04-13T20:17:58.528" v="8511" actId="20577"/>
          <ac:spMkLst>
            <pc:docMk/>
            <pc:sldMk cId="1562120357" sldId="292"/>
            <ac:spMk id="3" creationId="{00000000-0000-0000-0000-000000000000}"/>
          </ac:spMkLst>
        </pc:spChg>
        <pc:spChg chg="del">
          <ac:chgData name="Alexander Fernandes" userId="36e5dc9f-7e7b-4997-897a-db3ee34847cd" providerId="ADAL" clId="{9EE3F57A-85DD-4ADC-BF7E-5A5BF2C49A90}" dt="2021-04-13T20:03:59.927" v="8005" actId="478"/>
          <ac:spMkLst>
            <pc:docMk/>
            <pc:sldMk cId="1562120357" sldId="292"/>
            <ac:spMk id="7" creationId="{6702B0C3-E7E5-462A-9E38-7BB9D97971FC}"/>
          </ac:spMkLst>
        </pc:spChg>
        <pc:picChg chg="del">
          <ac:chgData name="Alexander Fernandes" userId="36e5dc9f-7e7b-4997-897a-db3ee34847cd" providerId="ADAL" clId="{9EE3F57A-85DD-4ADC-BF7E-5A5BF2C49A90}" dt="2021-04-13T20:03:58.437" v="8004" actId="478"/>
          <ac:picMkLst>
            <pc:docMk/>
            <pc:sldMk cId="1562120357" sldId="292"/>
            <ac:picMk id="5" creationId="{D2C30C80-7C31-4623-BB05-D45BCC4FE3B9}"/>
          </ac:picMkLst>
        </pc:picChg>
      </pc:sldChg>
      <pc:sldChg chg="modSp add mod">
        <pc:chgData name="Alexander Fernandes" userId="36e5dc9f-7e7b-4997-897a-db3ee34847cd" providerId="ADAL" clId="{9EE3F57A-85DD-4ADC-BF7E-5A5BF2C49A90}" dt="2021-04-13T20:19:44.766" v="8721" actId="20577"/>
        <pc:sldMkLst>
          <pc:docMk/>
          <pc:sldMk cId="3295718769" sldId="293"/>
        </pc:sldMkLst>
        <pc:spChg chg="mod">
          <ac:chgData name="Alexander Fernandes" userId="36e5dc9f-7e7b-4997-897a-db3ee34847cd" providerId="ADAL" clId="{9EE3F57A-85DD-4ADC-BF7E-5A5BF2C49A90}" dt="2021-04-13T20:19:44.766" v="8721" actId="20577"/>
          <ac:spMkLst>
            <pc:docMk/>
            <pc:sldMk cId="3295718769" sldId="293"/>
            <ac:spMk id="3" creationId="{00000000-0000-0000-0000-000000000000}"/>
          </ac:spMkLst>
        </pc:spChg>
      </pc:sldChg>
      <pc:sldChg chg="addSp delSp modSp add mod">
        <pc:chgData name="Alexander Fernandes" userId="36e5dc9f-7e7b-4997-897a-db3ee34847cd" providerId="ADAL" clId="{9EE3F57A-85DD-4ADC-BF7E-5A5BF2C49A90}" dt="2021-04-13T20:27:12.364" v="9186" actId="20577"/>
        <pc:sldMkLst>
          <pc:docMk/>
          <pc:sldMk cId="1825106580" sldId="294"/>
        </pc:sldMkLst>
        <pc:spChg chg="del mod">
          <ac:chgData name="Alexander Fernandes" userId="36e5dc9f-7e7b-4997-897a-db3ee34847cd" providerId="ADAL" clId="{9EE3F57A-85DD-4ADC-BF7E-5A5BF2C49A90}" dt="2021-04-13T20:20:13.832" v="8732" actId="478"/>
          <ac:spMkLst>
            <pc:docMk/>
            <pc:sldMk cId="1825106580" sldId="294"/>
            <ac:spMk id="3" creationId="{00000000-0000-0000-0000-000000000000}"/>
          </ac:spMkLst>
        </pc:spChg>
        <pc:spChg chg="add del mod">
          <ac:chgData name="Alexander Fernandes" userId="36e5dc9f-7e7b-4997-897a-db3ee34847cd" providerId="ADAL" clId="{9EE3F57A-85DD-4ADC-BF7E-5A5BF2C49A90}" dt="2021-04-13T20:20:22.004" v="8735" actId="478"/>
          <ac:spMkLst>
            <pc:docMk/>
            <pc:sldMk cId="1825106580" sldId="294"/>
            <ac:spMk id="6" creationId="{6299198D-9FB3-4454-91C5-C1E01B62BCF9}"/>
          </ac:spMkLst>
        </pc:spChg>
        <pc:spChg chg="add mod">
          <ac:chgData name="Alexander Fernandes" userId="36e5dc9f-7e7b-4997-897a-db3ee34847cd" providerId="ADAL" clId="{9EE3F57A-85DD-4ADC-BF7E-5A5BF2C49A90}" dt="2021-04-13T20:27:12.364" v="9186" actId="20577"/>
          <ac:spMkLst>
            <pc:docMk/>
            <pc:sldMk cId="1825106580" sldId="294"/>
            <ac:spMk id="12" creationId="{BD07945F-F9D0-48C9-AE6A-0E84A54980F3}"/>
          </ac:spMkLst>
        </pc:spChg>
        <pc:picChg chg="add mod">
          <ac:chgData name="Alexander Fernandes" userId="36e5dc9f-7e7b-4997-897a-db3ee34847cd" providerId="ADAL" clId="{9EE3F57A-85DD-4ADC-BF7E-5A5BF2C49A90}" dt="2021-04-13T20:20:54.538" v="8744" actId="1076"/>
          <ac:picMkLst>
            <pc:docMk/>
            <pc:sldMk cId="1825106580" sldId="294"/>
            <ac:picMk id="4" creationId="{712A6DDF-A189-48B5-BDEB-C826EA5ED77F}"/>
          </ac:picMkLst>
        </pc:picChg>
        <pc:picChg chg="add mod">
          <ac:chgData name="Alexander Fernandes" userId="36e5dc9f-7e7b-4997-897a-db3ee34847cd" providerId="ADAL" clId="{9EE3F57A-85DD-4ADC-BF7E-5A5BF2C49A90}" dt="2021-04-13T20:20:54.538" v="8744" actId="1076"/>
          <ac:picMkLst>
            <pc:docMk/>
            <pc:sldMk cId="1825106580" sldId="294"/>
            <ac:picMk id="7" creationId="{1909E731-36E6-4089-97CA-C9F0FD4FB937}"/>
          </ac:picMkLst>
        </pc:picChg>
        <pc:picChg chg="add mod">
          <ac:chgData name="Alexander Fernandes" userId="36e5dc9f-7e7b-4997-897a-db3ee34847cd" providerId="ADAL" clId="{9EE3F57A-85DD-4ADC-BF7E-5A5BF2C49A90}" dt="2021-04-13T20:20:54.538" v="8744" actId="1076"/>
          <ac:picMkLst>
            <pc:docMk/>
            <pc:sldMk cId="1825106580" sldId="294"/>
            <ac:picMk id="8" creationId="{5B278823-4322-41B0-9802-C3315EF9C574}"/>
          </ac:picMkLst>
        </pc:picChg>
        <pc:picChg chg="add mod">
          <ac:chgData name="Alexander Fernandes" userId="36e5dc9f-7e7b-4997-897a-db3ee34847cd" providerId="ADAL" clId="{9EE3F57A-85DD-4ADC-BF7E-5A5BF2C49A90}" dt="2021-04-13T20:21:07.906" v="8747" actId="14100"/>
          <ac:picMkLst>
            <pc:docMk/>
            <pc:sldMk cId="1825106580" sldId="294"/>
            <ac:picMk id="9" creationId="{BBFC6112-6B36-40B5-B828-9980D9740192}"/>
          </ac:picMkLst>
        </pc:picChg>
        <pc:picChg chg="add mod">
          <ac:chgData name="Alexander Fernandes" userId="36e5dc9f-7e7b-4997-897a-db3ee34847cd" providerId="ADAL" clId="{9EE3F57A-85DD-4ADC-BF7E-5A5BF2C49A90}" dt="2021-04-13T20:21:20.652" v="8751" actId="14100"/>
          <ac:picMkLst>
            <pc:docMk/>
            <pc:sldMk cId="1825106580" sldId="294"/>
            <ac:picMk id="10" creationId="{BBC9C510-CFB3-4A2A-8649-3C0B04267491}"/>
          </ac:picMkLst>
        </pc:picChg>
        <pc:picChg chg="add mod">
          <ac:chgData name="Alexander Fernandes" userId="36e5dc9f-7e7b-4997-897a-db3ee34847cd" providerId="ADAL" clId="{9EE3F57A-85DD-4ADC-BF7E-5A5BF2C49A90}" dt="2021-04-13T20:21:32.660" v="8754" actId="14100"/>
          <ac:picMkLst>
            <pc:docMk/>
            <pc:sldMk cId="1825106580" sldId="294"/>
            <ac:picMk id="11" creationId="{05DE5EAA-CB9A-4AC5-AF4B-114880DA6CDE}"/>
          </ac:picMkLst>
        </pc:picChg>
      </pc:sldChg>
      <pc:sldChg chg="addSp delSp modSp add mod">
        <pc:chgData name="Alexander Fernandes" userId="36e5dc9f-7e7b-4997-897a-db3ee34847cd" providerId="ADAL" clId="{9EE3F57A-85DD-4ADC-BF7E-5A5BF2C49A90}" dt="2021-04-13T20:34:02.984" v="9309" actId="113"/>
        <pc:sldMkLst>
          <pc:docMk/>
          <pc:sldMk cId="3949407052" sldId="295"/>
        </pc:sldMkLst>
        <pc:spChg chg="del">
          <ac:chgData name="Alexander Fernandes" userId="36e5dc9f-7e7b-4997-897a-db3ee34847cd" providerId="ADAL" clId="{9EE3F57A-85DD-4ADC-BF7E-5A5BF2C49A90}" dt="2021-04-13T20:28:34.602" v="9200" actId="478"/>
          <ac:spMkLst>
            <pc:docMk/>
            <pc:sldMk cId="3949407052" sldId="295"/>
            <ac:spMk id="12" creationId="{BD07945F-F9D0-48C9-AE6A-0E84A54980F3}"/>
          </ac:spMkLst>
        </pc:spChg>
        <pc:spChg chg="add del mod">
          <ac:chgData name="Alexander Fernandes" userId="36e5dc9f-7e7b-4997-897a-db3ee34847cd" providerId="ADAL" clId="{9EE3F57A-85DD-4ADC-BF7E-5A5BF2C49A90}" dt="2021-04-13T20:27:58.120" v="9191" actId="478"/>
          <ac:spMkLst>
            <pc:docMk/>
            <pc:sldMk cId="3949407052" sldId="295"/>
            <ac:spMk id="13" creationId="{F68EF1C2-4452-4EA4-A022-BD3603671BDC}"/>
          </ac:spMkLst>
        </pc:spChg>
        <pc:spChg chg="add del mod">
          <ac:chgData name="Alexander Fernandes" userId="36e5dc9f-7e7b-4997-897a-db3ee34847cd" providerId="ADAL" clId="{9EE3F57A-85DD-4ADC-BF7E-5A5BF2C49A90}" dt="2021-04-13T20:28:36.619" v="9201" actId="478"/>
          <ac:spMkLst>
            <pc:docMk/>
            <pc:sldMk cId="3949407052" sldId="295"/>
            <ac:spMk id="15" creationId="{057B5EBE-9F9C-4EDA-8BF1-A8BAF5EEDFFA}"/>
          </ac:spMkLst>
        </pc:spChg>
        <pc:spChg chg="add mod">
          <ac:chgData name="Alexander Fernandes" userId="36e5dc9f-7e7b-4997-897a-db3ee34847cd" providerId="ADAL" clId="{9EE3F57A-85DD-4ADC-BF7E-5A5BF2C49A90}" dt="2021-04-13T20:32:43.610" v="9298" actId="1076"/>
          <ac:spMkLst>
            <pc:docMk/>
            <pc:sldMk cId="3949407052" sldId="295"/>
            <ac:spMk id="16" creationId="{C9F9D8BC-44E7-4BCE-B496-85E60A326DB0}"/>
          </ac:spMkLst>
        </pc:spChg>
        <pc:spChg chg="add mod">
          <ac:chgData name="Alexander Fernandes" userId="36e5dc9f-7e7b-4997-897a-db3ee34847cd" providerId="ADAL" clId="{9EE3F57A-85DD-4ADC-BF7E-5A5BF2C49A90}" dt="2021-04-13T20:32:43.610" v="9298" actId="1076"/>
          <ac:spMkLst>
            <pc:docMk/>
            <pc:sldMk cId="3949407052" sldId="295"/>
            <ac:spMk id="17" creationId="{5705EB19-F52C-4FE2-81A8-1AEA1AC9EFFA}"/>
          </ac:spMkLst>
        </pc:spChg>
        <pc:spChg chg="add mod">
          <ac:chgData name="Alexander Fernandes" userId="36e5dc9f-7e7b-4997-897a-db3ee34847cd" providerId="ADAL" clId="{9EE3F57A-85DD-4ADC-BF7E-5A5BF2C49A90}" dt="2021-04-13T20:32:43.610" v="9298" actId="1076"/>
          <ac:spMkLst>
            <pc:docMk/>
            <pc:sldMk cId="3949407052" sldId="295"/>
            <ac:spMk id="18" creationId="{B0FADB9D-5750-401A-9D87-BAAAC3CE20A4}"/>
          </ac:spMkLst>
        </pc:spChg>
        <pc:spChg chg="add mod">
          <ac:chgData name="Alexander Fernandes" userId="36e5dc9f-7e7b-4997-897a-db3ee34847cd" providerId="ADAL" clId="{9EE3F57A-85DD-4ADC-BF7E-5A5BF2C49A90}" dt="2021-04-13T20:32:43.610" v="9298" actId="1076"/>
          <ac:spMkLst>
            <pc:docMk/>
            <pc:sldMk cId="3949407052" sldId="295"/>
            <ac:spMk id="19" creationId="{B05C06AB-0BF8-4553-B172-3FE86AB8A563}"/>
          </ac:spMkLst>
        </pc:spChg>
        <pc:spChg chg="add del mod">
          <ac:chgData name="Alexander Fernandes" userId="36e5dc9f-7e7b-4997-897a-db3ee34847cd" providerId="ADAL" clId="{9EE3F57A-85DD-4ADC-BF7E-5A5BF2C49A90}" dt="2021-04-13T20:30:37.212" v="9273" actId="478"/>
          <ac:spMkLst>
            <pc:docMk/>
            <pc:sldMk cId="3949407052" sldId="295"/>
            <ac:spMk id="23" creationId="{540D72E7-9BD1-4DCD-8A43-B721BD9BC619}"/>
          </ac:spMkLst>
        </pc:spChg>
        <pc:spChg chg="add del mod">
          <ac:chgData name="Alexander Fernandes" userId="36e5dc9f-7e7b-4997-897a-db3ee34847cd" providerId="ADAL" clId="{9EE3F57A-85DD-4ADC-BF7E-5A5BF2C49A90}" dt="2021-04-13T20:31:22.275" v="9281"/>
          <ac:spMkLst>
            <pc:docMk/>
            <pc:sldMk cId="3949407052" sldId="295"/>
            <ac:spMk id="24" creationId="{A689C274-23C3-4703-8608-BD47FD4E53EB}"/>
          </ac:spMkLst>
        </pc:spChg>
        <pc:spChg chg="add del mod">
          <ac:chgData name="Alexander Fernandes" userId="36e5dc9f-7e7b-4997-897a-db3ee34847cd" providerId="ADAL" clId="{9EE3F57A-85DD-4ADC-BF7E-5A5BF2C49A90}" dt="2021-04-13T20:31:22.275" v="9281"/>
          <ac:spMkLst>
            <pc:docMk/>
            <pc:sldMk cId="3949407052" sldId="295"/>
            <ac:spMk id="25" creationId="{8969E1C5-AC22-47DE-BDF4-1081024964EA}"/>
          </ac:spMkLst>
        </pc:spChg>
        <pc:spChg chg="add del mod">
          <ac:chgData name="Alexander Fernandes" userId="36e5dc9f-7e7b-4997-897a-db3ee34847cd" providerId="ADAL" clId="{9EE3F57A-85DD-4ADC-BF7E-5A5BF2C49A90}" dt="2021-04-13T20:31:22.275" v="9281"/>
          <ac:spMkLst>
            <pc:docMk/>
            <pc:sldMk cId="3949407052" sldId="295"/>
            <ac:spMk id="26" creationId="{6A76E36E-4F53-4102-BE6A-021A8E3AD344}"/>
          </ac:spMkLst>
        </pc:spChg>
        <pc:spChg chg="add del mod">
          <ac:chgData name="Alexander Fernandes" userId="36e5dc9f-7e7b-4997-897a-db3ee34847cd" providerId="ADAL" clId="{9EE3F57A-85DD-4ADC-BF7E-5A5BF2C49A90}" dt="2021-04-13T20:31:22.275" v="9281"/>
          <ac:spMkLst>
            <pc:docMk/>
            <pc:sldMk cId="3949407052" sldId="295"/>
            <ac:spMk id="27" creationId="{4476C4A0-9011-422C-AA64-926BB9FA8F68}"/>
          </ac:spMkLst>
        </pc:spChg>
        <pc:spChg chg="add mod">
          <ac:chgData name="Alexander Fernandes" userId="36e5dc9f-7e7b-4997-897a-db3ee34847cd" providerId="ADAL" clId="{9EE3F57A-85DD-4ADC-BF7E-5A5BF2C49A90}" dt="2021-04-13T20:32:49.480" v="9299" actId="1076"/>
          <ac:spMkLst>
            <pc:docMk/>
            <pc:sldMk cId="3949407052" sldId="295"/>
            <ac:spMk id="28" creationId="{D63AED5F-922D-4968-8E03-4C7957360ECC}"/>
          </ac:spMkLst>
        </pc:spChg>
        <pc:spChg chg="add mod">
          <ac:chgData name="Alexander Fernandes" userId="36e5dc9f-7e7b-4997-897a-db3ee34847cd" providerId="ADAL" clId="{9EE3F57A-85DD-4ADC-BF7E-5A5BF2C49A90}" dt="2021-04-13T20:32:49.480" v="9299" actId="1076"/>
          <ac:spMkLst>
            <pc:docMk/>
            <pc:sldMk cId="3949407052" sldId="295"/>
            <ac:spMk id="29" creationId="{17DB86E6-C9E8-4081-8279-3E247C548F05}"/>
          </ac:spMkLst>
        </pc:spChg>
        <pc:spChg chg="add mod">
          <ac:chgData name="Alexander Fernandes" userId="36e5dc9f-7e7b-4997-897a-db3ee34847cd" providerId="ADAL" clId="{9EE3F57A-85DD-4ADC-BF7E-5A5BF2C49A90}" dt="2021-04-13T20:32:49.480" v="9299" actId="1076"/>
          <ac:spMkLst>
            <pc:docMk/>
            <pc:sldMk cId="3949407052" sldId="295"/>
            <ac:spMk id="30" creationId="{06ECFAEE-0B94-404F-85F9-5D0B06454D91}"/>
          </ac:spMkLst>
        </pc:spChg>
        <pc:spChg chg="add mod">
          <ac:chgData name="Alexander Fernandes" userId="36e5dc9f-7e7b-4997-897a-db3ee34847cd" providerId="ADAL" clId="{9EE3F57A-85DD-4ADC-BF7E-5A5BF2C49A90}" dt="2021-04-13T20:32:49.480" v="9299" actId="1076"/>
          <ac:spMkLst>
            <pc:docMk/>
            <pc:sldMk cId="3949407052" sldId="295"/>
            <ac:spMk id="31" creationId="{986F6861-1BBD-4954-A5A0-2F9E0ADF3E6A}"/>
          </ac:spMkLst>
        </pc:spChg>
        <pc:graphicFrameChg chg="add mod modGraphic">
          <ac:chgData name="Alexander Fernandes" userId="36e5dc9f-7e7b-4997-897a-db3ee34847cd" providerId="ADAL" clId="{9EE3F57A-85DD-4ADC-BF7E-5A5BF2C49A90}" dt="2021-04-13T20:33:22.854" v="9303" actId="113"/>
          <ac:graphicFrameMkLst>
            <pc:docMk/>
            <pc:sldMk cId="3949407052" sldId="295"/>
            <ac:graphicFrameMk id="3" creationId="{92363030-EEC3-4186-A5A6-17DF9F14A3DF}"/>
          </ac:graphicFrameMkLst>
        </pc:graphicFrameChg>
        <pc:graphicFrameChg chg="add mod modGraphic">
          <ac:chgData name="Alexander Fernandes" userId="36e5dc9f-7e7b-4997-897a-db3ee34847cd" providerId="ADAL" clId="{9EE3F57A-85DD-4ADC-BF7E-5A5BF2C49A90}" dt="2021-04-13T20:33:48.834" v="9305" actId="113"/>
          <ac:graphicFrameMkLst>
            <pc:docMk/>
            <pc:sldMk cId="3949407052" sldId="295"/>
            <ac:graphicFrameMk id="5" creationId="{70A40FDA-C4DA-4BAC-9349-841A0FE6CAAF}"/>
          </ac:graphicFrameMkLst>
        </pc:graphicFrameChg>
        <pc:graphicFrameChg chg="add mod modGraphic">
          <ac:chgData name="Alexander Fernandes" userId="36e5dc9f-7e7b-4997-897a-db3ee34847cd" providerId="ADAL" clId="{9EE3F57A-85DD-4ADC-BF7E-5A5BF2C49A90}" dt="2021-04-13T20:34:00.325" v="9308" actId="113"/>
          <ac:graphicFrameMkLst>
            <pc:docMk/>
            <pc:sldMk cId="3949407052" sldId="295"/>
            <ac:graphicFrameMk id="6" creationId="{9238A2E7-E5D1-43FB-B17F-4CB3C702B059}"/>
          </ac:graphicFrameMkLst>
        </pc:graphicFrameChg>
        <pc:graphicFrameChg chg="add mod modGraphic">
          <ac:chgData name="Alexander Fernandes" userId="36e5dc9f-7e7b-4997-897a-db3ee34847cd" providerId="ADAL" clId="{9EE3F57A-85DD-4ADC-BF7E-5A5BF2C49A90}" dt="2021-04-13T20:33:02.814" v="9301" actId="113"/>
          <ac:graphicFrameMkLst>
            <pc:docMk/>
            <pc:sldMk cId="3949407052" sldId="295"/>
            <ac:graphicFrameMk id="20" creationId="{E03CE656-3865-411E-A175-0AA9E80CC9AC}"/>
          </ac:graphicFrameMkLst>
        </pc:graphicFrameChg>
        <pc:graphicFrameChg chg="add mod modGraphic">
          <ac:chgData name="Alexander Fernandes" userId="36e5dc9f-7e7b-4997-897a-db3ee34847cd" providerId="ADAL" clId="{9EE3F57A-85DD-4ADC-BF7E-5A5BF2C49A90}" dt="2021-04-13T20:33:56.015" v="9307" actId="113"/>
          <ac:graphicFrameMkLst>
            <pc:docMk/>
            <pc:sldMk cId="3949407052" sldId="295"/>
            <ac:graphicFrameMk id="21" creationId="{46123B98-4093-40F0-80A6-6A575D4EA5BD}"/>
          </ac:graphicFrameMkLst>
        </pc:graphicFrameChg>
        <pc:graphicFrameChg chg="add mod modGraphic">
          <ac:chgData name="Alexander Fernandes" userId="36e5dc9f-7e7b-4997-897a-db3ee34847cd" providerId="ADAL" clId="{9EE3F57A-85DD-4ADC-BF7E-5A5BF2C49A90}" dt="2021-04-13T20:34:02.984" v="9309" actId="113"/>
          <ac:graphicFrameMkLst>
            <pc:docMk/>
            <pc:sldMk cId="3949407052" sldId="295"/>
            <ac:graphicFrameMk id="22" creationId="{24796270-61C0-4223-A89A-DA316BE6402C}"/>
          </ac:graphicFrameMkLst>
        </pc:graphicFrameChg>
        <pc:picChg chg="del">
          <ac:chgData name="Alexander Fernandes" userId="36e5dc9f-7e7b-4997-897a-db3ee34847cd" providerId="ADAL" clId="{9EE3F57A-85DD-4ADC-BF7E-5A5BF2C49A90}" dt="2021-04-13T20:27:33.942" v="9188" actId="478"/>
          <ac:picMkLst>
            <pc:docMk/>
            <pc:sldMk cId="3949407052" sldId="295"/>
            <ac:picMk id="4" creationId="{712A6DDF-A189-48B5-BDEB-C826EA5ED77F}"/>
          </ac:picMkLst>
        </pc:picChg>
        <pc:picChg chg="del">
          <ac:chgData name="Alexander Fernandes" userId="36e5dc9f-7e7b-4997-897a-db3ee34847cd" providerId="ADAL" clId="{9EE3F57A-85DD-4ADC-BF7E-5A5BF2C49A90}" dt="2021-04-13T20:27:33.942" v="9188" actId="478"/>
          <ac:picMkLst>
            <pc:docMk/>
            <pc:sldMk cId="3949407052" sldId="295"/>
            <ac:picMk id="7" creationId="{1909E731-36E6-4089-97CA-C9F0FD4FB937}"/>
          </ac:picMkLst>
        </pc:picChg>
        <pc:picChg chg="del">
          <ac:chgData name="Alexander Fernandes" userId="36e5dc9f-7e7b-4997-897a-db3ee34847cd" providerId="ADAL" clId="{9EE3F57A-85DD-4ADC-BF7E-5A5BF2C49A90}" dt="2021-04-13T20:27:33.942" v="9188" actId="478"/>
          <ac:picMkLst>
            <pc:docMk/>
            <pc:sldMk cId="3949407052" sldId="295"/>
            <ac:picMk id="8" creationId="{5B278823-4322-41B0-9802-C3315EF9C574}"/>
          </ac:picMkLst>
        </pc:picChg>
        <pc:picChg chg="del">
          <ac:chgData name="Alexander Fernandes" userId="36e5dc9f-7e7b-4997-897a-db3ee34847cd" providerId="ADAL" clId="{9EE3F57A-85DD-4ADC-BF7E-5A5BF2C49A90}" dt="2021-04-13T20:27:33.942" v="9188" actId="478"/>
          <ac:picMkLst>
            <pc:docMk/>
            <pc:sldMk cId="3949407052" sldId="295"/>
            <ac:picMk id="9" creationId="{BBFC6112-6B36-40B5-B828-9980D9740192}"/>
          </ac:picMkLst>
        </pc:picChg>
        <pc:picChg chg="del">
          <ac:chgData name="Alexander Fernandes" userId="36e5dc9f-7e7b-4997-897a-db3ee34847cd" providerId="ADAL" clId="{9EE3F57A-85DD-4ADC-BF7E-5A5BF2C49A90}" dt="2021-04-13T20:27:33.942" v="9188" actId="478"/>
          <ac:picMkLst>
            <pc:docMk/>
            <pc:sldMk cId="3949407052" sldId="295"/>
            <ac:picMk id="10" creationId="{BBC9C510-CFB3-4A2A-8649-3C0B04267491}"/>
          </ac:picMkLst>
        </pc:picChg>
        <pc:picChg chg="del">
          <ac:chgData name="Alexander Fernandes" userId="36e5dc9f-7e7b-4997-897a-db3ee34847cd" providerId="ADAL" clId="{9EE3F57A-85DD-4ADC-BF7E-5A5BF2C49A90}" dt="2021-04-13T20:27:33.942" v="9188" actId="478"/>
          <ac:picMkLst>
            <pc:docMk/>
            <pc:sldMk cId="3949407052" sldId="295"/>
            <ac:picMk id="11" creationId="{05DE5EAA-CB9A-4AC5-AF4B-114880DA6CDE}"/>
          </ac:picMkLst>
        </pc:picChg>
      </pc:sldChg>
      <pc:sldChg chg="addSp delSp modSp add mod">
        <pc:chgData name="Alexander Fernandes" userId="36e5dc9f-7e7b-4997-897a-db3ee34847cd" providerId="ADAL" clId="{9EE3F57A-85DD-4ADC-BF7E-5A5BF2C49A90}" dt="2021-04-13T20:49:35.769" v="10278" actId="20577"/>
        <pc:sldMkLst>
          <pc:docMk/>
          <pc:sldMk cId="1123774955" sldId="296"/>
        </pc:sldMkLst>
        <pc:spChg chg="add del mod">
          <ac:chgData name="Alexander Fernandes" userId="36e5dc9f-7e7b-4997-897a-db3ee34847cd" providerId="ADAL" clId="{9EE3F57A-85DD-4ADC-BF7E-5A5BF2C49A90}" dt="2021-04-13T20:34:40.546" v="9313" actId="478"/>
          <ac:spMkLst>
            <pc:docMk/>
            <pc:sldMk cId="1123774955" sldId="296"/>
            <ac:spMk id="9" creationId="{2CF3C258-239B-4385-8999-BBD3E0D56A7B}"/>
          </ac:spMkLst>
        </pc:spChg>
        <pc:spChg chg="del">
          <ac:chgData name="Alexander Fernandes" userId="36e5dc9f-7e7b-4997-897a-db3ee34847cd" providerId="ADAL" clId="{9EE3F57A-85DD-4ADC-BF7E-5A5BF2C49A90}" dt="2021-04-13T20:34:27.851" v="9311" actId="478"/>
          <ac:spMkLst>
            <pc:docMk/>
            <pc:sldMk cId="1123774955" sldId="296"/>
            <ac:spMk id="16" creationId="{C9F9D8BC-44E7-4BCE-B496-85E60A326DB0}"/>
          </ac:spMkLst>
        </pc:spChg>
        <pc:spChg chg="del">
          <ac:chgData name="Alexander Fernandes" userId="36e5dc9f-7e7b-4997-897a-db3ee34847cd" providerId="ADAL" clId="{9EE3F57A-85DD-4ADC-BF7E-5A5BF2C49A90}" dt="2021-04-13T20:34:27.851" v="9311" actId="478"/>
          <ac:spMkLst>
            <pc:docMk/>
            <pc:sldMk cId="1123774955" sldId="296"/>
            <ac:spMk id="17" creationId="{5705EB19-F52C-4FE2-81A8-1AEA1AC9EFFA}"/>
          </ac:spMkLst>
        </pc:spChg>
        <pc:spChg chg="del">
          <ac:chgData name="Alexander Fernandes" userId="36e5dc9f-7e7b-4997-897a-db3ee34847cd" providerId="ADAL" clId="{9EE3F57A-85DD-4ADC-BF7E-5A5BF2C49A90}" dt="2021-04-13T20:34:27.851" v="9311" actId="478"/>
          <ac:spMkLst>
            <pc:docMk/>
            <pc:sldMk cId="1123774955" sldId="296"/>
            <ac:spMk id="18" creationId="{B0FADB9D-5750-401A-9D87-BAAAC3CE20A4}"/>
          </ac:spMkLst>
        </pc:spChg>
        <pc:spChg chg="del">
          <ac:chgData name="Alexander Fernandes" userId="36e5dc9f-7e7b-4997-897a-db3ee34847cd" providerId="ADAL" clId="{9EE3F57A-85DD-4ADC-BF7E-5A5BF2C49A90}" dt="2021-04-13T20:34:27.851" v="9311" actId="478"/>
          <ac:spMkLst>
            <pc:docMk/>
            <pc:sldMk cId="1123774955" sldId="296"/>
            <ac:spMk id="19" creationId="{B05C06AB-0BF8-4553-B172-3FE86AB8A563}"/>
          </ac:spMkLst>
        </pc:spChg>
        <pc:spChg chg="add mod">
          <ac:chgData name="Alexander Fernandes" userId="36e5dc9f-7e7b-4997-897a-db3ee34847cd" providerId="ADAL" clId="{9EE3F57A-85DD-4ADC-BF7E-5A5BF2C49A90}" dt="2021-04-13T20:39:44.971" v="9539" actId="1076"/>
          <ac:spMkLst>
            <pc:docMk/>
            <pc:sldMk cId="1123774955" sldId="296"/>
            <ac:spMk id="23" creationId="{5F14C6EA-E77F-461E-863C-E5FD70C158C6}"/>
          </ac:spMkLst>
        </pc:spChg>
        <pc:spChg chg="add mod">
          <ac:chgData name="Alexander Fernandes" userId="36e5dc9f-7e7b-4997-897a-db3ee34847cd" providerId="ADAL" clId="{9EE3F57A-85DD-4ADC-BF7E-5A5BF2C49A90}" dt="2021-04-13T20:41:24.813" v="9613" actId="1076"/>
          <ac:spMkLst>
            <pc:docMk/>
            <pc:sldMk cId="1123774955" sldId="296"/>
            <ac:spMk id="24" creationId="{D610823F-C35D-401F-85AF-49156BC1AFAF}"/>
          </ac:spMkLst>
        </pc:spChg>
        <pc:spChg chg="add mod">
          <ac:chgData name="Alexander Fernandes" userId="36e5dc9f-7e7b-4997-897a-db3ee34847cd" providerId="ADAL" clId="{9EE3F57A-85DD-4ADC-BF7E-5A5BF2C49A90}" dt="2021-04-13T20:41:28.645" v="9614" actId="1076"/>
          <ac:spMkLst>
            <pc:docMk/>
            <pc:sldMk cId="1123774955" sldId="296"/>
            <ac:spMk id="25" creationId="{72AE19EC-9D3B-4D54-A693-719EE6AE295C}"/>
          </ac:spMkLst>
        </pc:spChg>
        <pc:spChg chg="add mod">
          <ac:chgData name="Alexander Fernandes" userId="36e5dc9f-7e7b-4997-897a-db3ee34847cd" providerId="ADAL" clId="{9EE3F57A-85DD-4ADC-BF7E-5A5BF2C49A90}" dt="2021-04-13T20:49:35.769" v="10278" actId="20577"/>
          <ac:spMkLst>
            <pc:docMk/>
            <pc:sldMk cId="1123774955" sldId="296"/>
            <ac:spMk id="26" creationId="{E401414D-B1E5-4200-8252-B5D208D8E287}"/>
          </ac:spMkLst>
        </pc:spChg>
        <pc:spChg chg="add mod">
          <ac:chgData name="Alexander Fernandes" userId="36e5dc9f-7e7b-4997-897a-db3ee34847cd" providerId="ADAL" clId="{9EE3F57A-85DD-4ADC-BF7E-5A5BF2C49A90}" dt="2021-04-13T20:41:50.919" v="9649" actId="20577"/>
          <ac:spMkLst>
            <pc:docMk/>
            <pc:sldMk cId="1123774955" sldId="296"/>
            <ac:spMk id="27" creationId="{72B0147C-867F-4A3B-8AC9-08CFC3E95401}"/>
          </ac:spMkLst>
        </pc:spChg>
        <pc:spChg chg="del">
          <ac:chgData name="Alexander Fernandes" userId="36e5dc9f-7e7b-4997-897a-db3ee34847cd" providerId="ADAL" clId="{9EE3F57A-85DD-4ADC-BF7E-5A5BF2C49A90}" dt="2021-04-13T20:34:27.851" v="9311" actId="478"/>
          <ac:spMkLst>
            <pc:docMk/>
            <pc:sldMk cId="1123774955" sldId="296"/>
            <ac:spMk id="28" creationId="{D63AED5F-922D-4968-8E03-4C7957360ECC}"/>
          </ac:spMkLst>
        </pc:spChg>
        <pc:spChg chg="del">
          <ac:chgData name="Alexander Fernandes" userId="36e5dc9f-7e7b-4997-897a-db3ee34847cd" providerId="ADAL" clId="{9EE3F57A-85DD-4ADC-BF7E-5A5BF2C49A90}" dt="2021-04-13T20:34:27.851" v="9311" actId="478"/>
          <ac:spMkLst>
            <pc:docMk/>
            <pc:sldMk cId="1123774955" sldId="296"/>
            <ac:spMk id="29" creationId="{17DB86E6-C9E8-4081-8279-3E247C548F05}"/>
          </ac:spMkLst>
        </pc:spChg>
        <pc:spChg chg="del">
          <ac:chgData name="Alexander Fernandes" userId="36e5dc9f-7e7b-4997-897a-db3ee34847cd" providerId="ADAL" clId="{9EE3F57A-85DD-4ADC-BF7E-5A5BF2C49A90}" dt="2021-04-13T20:34:27.851" v="9311" actId="478"/>
          <ac:spMkLst>
            <pc:docMk/>
            <pc:sldMk cId="1123774955" sldId="296"/>
            <ac:spMk id="30" creationId="{06ECFAEE-0B94-404F-85F9-5D0B06454D91}"/>
          </ac:spMkLst>
        </pc:spChg>
        <pc:spChg chg="del">
          <ac:chgData name="Alexander Fernandes" userId="36e5dc9f-7e7b-4997-897a-db3ee34847cd" providerId="ADAL" clId="{9EE3F57A-85DD-4ADC-BF7E-5A5BF2C49A90}" dt="2021-04-13T20:34:27.851" v="9311" actId="478"/>
          <ac:spMkLst>
            <pc:docMk/>
            <pc:sldMk cId="1123774955" sldId="296"/>
            <ac:spMk id="31" creationId="{986F6861-1BBD-4954-A5A0-2F9E0ADF3E6A}"/>
          </ac:spMkLst>
        </pc:spChg>
        <pc:graphicFrameChg chg="del">
          <ac:chgData name="Alexander Fernandes" userId="36e5dc9f-7e7b-4997-897a-db3ee34847cd" providerId="ADAL" clId="{9EE3F57A-85DD-4ADC-BF7E-5A5BF2C49A90}" dt="2021-04-13T20:34:27.851" v="9311" actId="478"/>
          <ac:graphicFrameMkLst>
            <pc:docMk/>
            <pc:sldMk cId="1123774955" sldId="296"/>
            <ac:graphicFrameMk id="3" creationId="{92363030-EEC3-4186-A5A6-17DF9F14A3DF}"/>
          </ac:graphicFrameMkLst>
        </pc:graphicFrameChg>
        <pc:graphicFrameChg chg="add mod modGraphic">
          <ac:chgData name="Alexander Fernandes" userId="36e5dc9f-7e7b-4997-897a-db3ee34847cd" providerId="ADAL" clId="{9EE3F57A-85DD-4ADC-BF7E-5A5BF2C49A90}" dt="2021-04-13T20:39:44.971" v="9539" actId="1076"/>
          <ac:graphicFrameMkLst>
            <pc:docMk/>
            <pc:sldMk cId="1123774955" sldId="296"/>
            <ac:graphicFrameMk id="4" creationId="{E625C4EF-83E1-4C8A-8BE3-319B07A223BF}"/>
          </ac:graphicFrameMkLst>
        </pc:graphicFrameChg>
        <pc:graphicFrameChg chg="del">
          <ac:chgData name="Alexander Fernandes" userId="36e5dc9f-7e7b-4997-897a-db3ee34847cd" providerId="ADAL" clId="{9EE3F57A-85DD-4ADC-BF7E-5A5BF2C49A90}" dt="2021-04-13T20:34:27.851" v="9311" actId="478"/>
          <ac:graphicFrameMkLst>
            <pc:docMk/>
            <pc:sldMk cId="1123774955" sldId="296"/>
            <ac:graphicFrameMk id="5" creationId="{70A40FDA-C4DA-4BAC-9349-841A0FE6CAAF}"/>
          </ac:graphicFrameMkLst>
        </pc:graphicFrameChg>
        <pc:graphicFrameChg chg="del">
          <ac:chgData name="Alexander Fernandes" userId="36e5dc9f-7e7b-4997-897a-db3ee34847cd" providerId="ADAL" clId="{9EE3F57A-85DD-4ADC-BF7E-5A5BF2C49A90}" dt="2021-04-13T20:34:27.851" v="9311" actId="478"/>
          <ac:graphicFrameMkLst>
            <pc:docMk/>
            <pc:sldMk cId="1123774955" sldId="296"/>
            <ac:graphicFrameMk id="6" creationId="{9238A2E7-E5D1-43FB-B17F-4CB3C702B059}"/>
          </ac:graphicFrameMkLst>
        </pc:graphicFrameChg>
        <pc:graphicFrameChg chg="add mod modGraphic">
          <ac:chgData name="Alexander Fernandes" userId="36e5dc9f-7e7b-4997-897a-db3ee34847cd" providerId="ADAL" clId="{9EE3F57A-85DD-4ADC-BF7E-5A5BF2C49A90}" dt="2021-04-13T20:41:24.813" v="9613" actId="1076"/>
          <ac:graphicFrameMkLst>
            <pc:docMk/>
            <pc:sldMk cId="1123774955" sldId="296"/>
            <ac:graphicFrameMk id="7" creationId="{F7AA1CC6-0D5C-4E0E-A312-BB235C1BE411}"/>
          </ac:graphicFrameMkLst>
        </pc:graphicFrameChg>
        <pc:graphicFrameChg chg="add mod modGraphic">
          <ac:chgData name="Alexander Fernandes" userId="36e5dc9f-7e7b-4997-897a-db3ee34847cd" providerId="ADAL" clId="{9EE3F57A-85DD-4ADC-BF7E-5A5BF2C49A90}" dt="2021-04-13T20:41:28.645" v="9614" actId="1076"/>
          <ac:graphicFrameMkLst>
            <pc:docMk/>
            <pc:sldMk cId="1123774955" sldId="296"/>
            <ac:graphicFrameMk id="8" creationId="{6E4F61D9-9C79-4562-A3A9-3A3F7523FAD2}"/>
          </ac:graphicFrameMkLst>
        </pc:graphicFrameChg>
        <pc:graphicFrameChg chg="del">
          <ac:chgData name="Alexander Fernandes" userId="36e5dc9f-7e7b-4997-897a-db3ee34847cd" providerId="ADAL" clId="{9EE3F57A-85DD-4ADC-BF7E-5A5BF2C49A90}" dt="2021-04-13T20:34:27.851" v="9311" actId="478"/>
          <ac:graphicFrameMkLst>
            <pc:docMk/>
            <pc:sldMk cId="1123774955" sldId="296"/>
            <ac:graphicFrameMk id="20" creationId="{E03CE656-3865-411E-A175-0AA9E80CC9AC}"/>
          </ac:graphicFrameMkLst>
        </pc:graphicFrameChg>
        <pc:graphicFrameChg chg="del">
          <ac:chgData name="Alexander Fernandes" userId="36e5dc9f-7e7b-4997-897a-db3ee34847cd" providerId="ADAL" clId="{9EE3F57A-85DD-4ADC-BF7E-5A5BF2C49A90}" dt="2021-04-13T20:34:27.851" v="9311" actId="478"/>
          <ac:graphicFrameMkLst>
            <pc:docMk/>
            <pc:sldMk cId="1123774955" sldId="296"/>
            <ac:graphicFrameMk id="21" creationId="{46123B98-4093-40F0-80A6-6A575D4EA5BD}"/>
          </ac:graphicFrameMkLst>
        </pc:graphicFrameChg>
        <pc:graphicFrameChg chg="del">
          <ac:chgData name="Alexander Fernandes" userId="36e5dc9f-7e7b-4997-897a-db3ee34847cd" providerId="ADAL" clId="{9EE3F57A-85DD-4ADC-BF7E-5A5BF2C49A90}" dt="2021-04-13T20:34:27.851" v="9311" actId="478"/>
          <ac:graphicFrameMkLst>
            <pc:docMk/>
            <pc:sldMk cId="1123774955" sldId="296"/>
            <ac:graphicFrameMk id="22" creationId="{24796270-61C0-4223-A89A-DA316BE6402C}"/>
          </ac:graphicFrameMkLst>
        </pc:graphicFrameChg>
      </pc:sldChg>
      <pc:sldMasterChg chg="modSp mod modSldLayout">
        <pc:chgData name="Alexander Fernandes" userId="36e5dc9f-7e7b-4997-897a-db3ee34847cd" providerId="ADAL" clId="{9EE3F57A-85DD-4ADC-BF7E-5A5BF2C49A90}" dt="2021-04-13T17:52:18.001" v="702" actId="20577"/>
        <pc:sldMasterMkLst>
          <pc:docMk/>
          <pc:sldMasterMk cId="0" sldId="2147483649"/>
        </pc:sldMasterMkLst>
        <pc:spChg chg="mod">
          <ac:chgData name="Alexander Fernandes" userId="36e5dc9f-7e7b-4997-897a-db3ee34847cd" providerId="ADAL" clId="{9EE3F57A-85DD-4ADC-BF7E-5A5BF2C49A90}" dt="2021-04-13T17:52:18.001" v="702" actId="20577"/>
          <ac:spMkLst>
            <pc:docMk/>
            <pc:sldMasterMk cId="0" sldId="2147483649"/>
            <ac:spMk id="28675" creationId="{00000000-0000-0000-0000-000000000000}"/>
          </ac:spMkLst>
        </pc:spChg>
        <pc:spChg chg="mod">
          <ac:chgData name="Alexander Fernandes" userId="36e5dc9f-7e7b-4997-897a-db3ee34847cd" providerId="ADAL" clId="{9EE3F57A-85DD-4ADC-BF7E-5A5BF2C49A90}" dt="2021-04-13T17:52:05.079" v="679" actId="14100"/>
          <ac:spMkLst>
            <pc:docMk/>
            <pc:sldMasterMk cId="0" sldId="2147483649"/>
            <ac:spMk id="28676" creationId="{00000000-0000-0000-0000-000000000000}"/>
          </ac:spMkLst>
        </pc:spChg>
        <pc:sldLayoutChg chg="modSp mod">
          <pc:chgData name="Alexander Fernandes" userId="36e5dc9f-7e7b-4997-897a-db3ee34847cd" providerId="ADAL" clId="{9EE3F57A-85DD-4ADC-BF7E-5A5BF2C49A90}" dt="2021-04-13T17:47:54.239" v="111" actId="20577"/>
          <pc:sldLayoutMkLst>
            <pc:docMk/>
            <pc:sldMasterMk cId="0" sldId="2147483649"/>
            <pc:sldLayoutMk cId="0" sldId="2147483777"/>
          </pc:sldLayoutMkLst>
          <pc:spChg chg="mod">
            <ac:chgData name="Alexander Fernandes" userId="36e5dc9f-7e7b-4997-897a-db3ee34847cd" providerId="ADAL" clId="{9EE3F57A-85DD-4ADC-BF7E-5A5BF2C49A90}" dt="2021-04-13T17:47:42.328" v="84" actId="20577"/>
            <ac:spMkLst>
              <pc:docMk/>
              <pc:sldMasterMk cId="0" sldId="2147483649"/>
              <pc:sldLayoutMk cId="0" sldId="2147483777"/>
              <ac:spMk id="5132" creationId="{00000000-0000-0000-0000-000000000000}"/>
            </ac:spMkLst>
          </pc:spChg>
          <pc:spChg chg="mod">
            <ac:chgData name="Alexander Fernandes" userId="36e5dc9f-7e7b-4997-897a-db3ee34847cd" providerId="ADAL" clId="{9EE3F57A-85DD-4ADC-BF7E-5A5BF2C49A90}" dt="2021-04-13T17:47:54.239" v="111" actId="20577"/>
            <ac:spMkLst>
              <pc:docMk/>
              <pc:sldMasterMk cId="0" sldId="2147483649"/>
              <pc:sldLayoutMk cId="0" sldId="2147483777"/>
              <ac:spMk id="5133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38145" cy="464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48" tIns="46575" rIns="93148" bIns="46575" numCol="1" anchor="t" anchorCtr="0" compatLnSpc="1">
            <a:prstTxWarp prst="textNoShape">
              <a:avLst/>
            </a:prstTxWarp>
          </a:bodyPr>
          <a:lstStyle>
            <a:lvl1pPr algn="l" defTabSz="931656">
              <a:defRPr kumimoji="0" sz="13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734" y="1"/>
            <a:ext cx="3038145" cy="464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48" tIns="46575" rIns="93148" bIns="46575" numCol="1" anchor="t" anchorCtr="0" compatLnSpc="1">
            <a:prstTxWarp prst="textNoShape">
              <a:avLst/>
            </a:prstTxWarp>
          </a:bodyPr>
          <a:lstStyle>
            <a:lvl1pPr algn="r" defTabSz="931656">
              <a:defRPr kumimoji="0" sz="13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9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0659"/>
            <a:ext cx="3038145" cy="464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48" tIns="46575" rIns="93148" bIns="46575" numCol="1" anchor="b" anchorCtr="0" compatLnSpc="1">
            <a:prstTxWarp prst="textNoShape">
              <a:avLst/>
            </a:prstTxWarp>
          </a:bodyPr>
          <a:lstStyle>
            <a:lvl1pPr algn="l" defTabSz="931656">
              <a:defRPr kumimoji="0" sz="13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9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734" y="8830659"/>
            <a:ext cx="3038145" cy="464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48" tIns="46575" rIns="93148" bIns="46575" numCol="1" anchor="b" anchorCtr="0" compatLnSpc="1">
            <a:prstTxWarp prst="textNoShape">
              <a:avLst/>
            </a:prstTxWarp>
          </a:bodyPr>
          <a:lstStyle>
            <a:lvl1pPr algn="r" defTabSz="931656">
              <a:defRPr kumimoji="0" sz="1300">
                <a:latin typeface="Arial" pitchFamily="34" charset="0"/>
              </a:defRPr>
            </a:lvl1pPr>
          </a:lstStyle>
          <a:p>
            <a:pPr>
              <a:defRPr/>
            </a:pPr>
            <a:fld id="{19A127E5-C73B-4B63-A64C-937E80B0C8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0065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67050" cy="442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118" tIns="44058" rIns="88118" bIns="44058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7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43350" y="0"/>
            <a:ext cx="3067050" cy="442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118" tIns="44058" rIns="88118" bIns="44058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63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4588" y="663575"/>
            <a:ext cx="4721225" cy="35417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7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9325" y="4426857"/>
            <a:ext cx="5111750" cy="4205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118" tIns="44058" rIns="88118" bIns="4405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7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53714"/>
            <a:ext cx="3067050" cy="442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118" tIns="44058" rIns="88118" bIns="44058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7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43350" y="8853714"/>
            <a:ext cx="3067050" cy="442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118" tIns="44058" rIns="88118" bIns="4405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C17F651-BC6F-4C3F-8BE5-781B294F5FA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9610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56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28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00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72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120E9-F390-413D-81D5-ED26993B71BF}" type="slidenum">
              <a:rPr lang="en-US" smtClean="0">
                <a:solidFill>
                  <a:srgbClr val="000000"/>
                </a:solidFill>
              </a:rPr>
              <a:pPr/>
              <a:t>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374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2" name="Rectangle 1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370840" y="1197709"/>
            <a:ext cx="8392160" cy="2459891"/>
          </a:xfrm>
        </p:spPr>
        <p:txBody>
          <a:bodyPr/>
          <a:lstStyle>
            <a:lvl1pPr algn="r">
              <a:defRPr sz="2600">
                <a:solidFill>
                  <a:srgbClr val="0033CC"/>
                </a:solidFill>
                <a:latin typeface="Cambria" panose="02040503050406030204" pitchFamily="18" charset="0"/>
              </a:defRPr>
            </a:lvl1pPr>
          </a:lstStyle>
          <a:p>
            <a:r>
              <a:rPr lang="en-US" dirty="0"/>
              <a:t>Evaluating Least Squares Channel Estimation for Massive-MIMO OFDM</a:t>
            </a:r>
          </a:p>
        </p:txBody>
      </p:sp>
      <p:sp>
        <p:nvSpPr>
          <p:cNvPr id="5133" name="Rectangle 1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370840" y="3886200"/>
            <a:ext cx="8382000" cy="20574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1800"/>
            </a:lvl1pPr>
          </a:lstStyle>
          <a:p>
            <a:r>
              <a:rPr lang="en-US" dirty="0"/>
              <a:t>Alexander Fernandes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370840" y="76200"/>
            <a:ext cx="83921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CA" sz="1800" dirty="0">
                <a:solidFill>
                  <a:srgbClr val="0033CC"/>
                </a:solidFill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ECSE610 </a:t>
            </a:r>
            <a:r>
              <a:rPr lang="en-CA" sz="1800">
                <a:solidFill>
                  <a:srgbClr val="0033CC"/>
                </a:solidFill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Winter 2021 </a:t>
            </a:r>
            <a:r>
              <a:rPr lang="en-CA" sz="1800" dirty="0">
                <a:solidFill>
                  <a:srgbClr val="0033CC"/>
                </a:solidFill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Term-Project Presentation</a:t>
            </a:r>
          </a:p>
        </p:txBody>
      </p:sp>
      <p:pic>
        <p:nvPicPr>
          <p:cNvPr id="6" name="Picture 15" descr="mcgill_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0" y="6096000"/>
            <a:ext cx="2576513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652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4" name="Rectangle 8"/>
          <p:cNvSpPr>
            <a:spLocks noChangeArrowheads="1"/>
          </p:cNvSpPr>
          <p:nvPr userDrawn="1"/>
        </p:nvSpPr>
        <p:spPr bwMode="gray">
          <a:xfrm>
            <a:off x="168442" y="633495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CA"/>
          </a:p>
        </p:txBody>
      </p:sp>
      <p:sp>
        <p:nvSpPr>
          <p:cNvPr id="28675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68442" y="76200"/>
            <a:ext cx="7572375" cy="452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Table of Contents</a:t>
            </a:r>
          </a:p>
        </p:txBody>
      </p:sp>
      <p:sp>
        <p:nvSpPr>
          <p:cNvPr id="28676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0656" y="757985"/>
            <a:ext cx="8802688" cy="564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Introduction</a:t>
            </a:r>
          </a:p>
          <a:p>
            <a:pPr lvl="0"/>
            <a:r>
              <a:rPr lang="en-US" dirty="0"/>
              <a:t>Body</a:t>
            </a:r>
          </a:p>
          <a:p>
            <a:pPr lvl="1"/>
            <a:r>
              <a:rPr lang="en-US" dirty="0"/>
              <a:t>Massive-MIMO Correlation-Based Stochastic Models</a:t>
            </a:r>
          </a:p>
          <a:p>
            <a:pPr lvl="2"/>
            <a:r>
              <a:rPr lang="en-US" dirty="0"/>
              <a:t>Rayleigh Channel Model</a:t>
            </a:r>
          </a:p>
          <a:p>
            <a:pPr lvl="2"/>
            <a:r>
              <a:rPr lang="en-US" dirty="0"/>
              <a:t>Rician Channel Model</a:t>
            </a:r>
          </a:p>
          <a:p>
            <a:pPr lvl="2"/>
            <a:r>
              <a:rPr lang="en-US" dirty="0"/>
              <a:t>Correlation Channel Model</a:t>
            </a:r>
          </a:p>
          <a:p>
            <a:pPr lvl="1"/>
            <a:r>
              <a:rPr lang="en-US" dirty="0"/>
              <a:t>MIMO-OFDM Channel Estimation</a:t>
            </a:r>
          </a:p>
          <a:p>
            <a:pPr lvl="2"/>
            <a:r>
              <a:rPr lang="en-US" dirty="0"/>
              <a:t>Quadrature Amplitude Modulation</a:t>
            </a:r>
          </a:p>
          <a:p>
            <a:pPr lvl="2"/>
            <a:r>
              <a:rPr lang="en-US" dirty="0"/>
              <a:t>Orthogonal Frequency Division Multiplexing</a:t>
            </a:r>
          </a:p>
          <a:p>
            <a:pPr lvl="2"/>
            <a:r>
              <a:rPr lang="en-US" dirty="0"/>
              <a:t>Massive-MIMO Uplink System</a:t>
            </a:r>
          </a:p>
          <a:p>
            <a:pPr lvl="2"/>
            <a:r>
              <a:rPr lang="en-US" dirty="0"/>
              <a:t>Least Squares Channel Estimation</a:t>
            </a:r>
          </a:p>
          <a:p>
            <a:pPr lvl="2"/>
            <a:r>
              <a:rPr lang="en-US" dirty="0"/>
              <a:t>Measured Mean Square Error of Chanel Estimation</a:t>
            </a:r>
          </a:p>
          <a:p>
            <a:pPr lvl="1"/>
            <a:r>
              <a:rPr lang="en-US" dirty="0"/>
              <a:t>Massive-MIMO Linear Detection</a:t>
            </a:r>
          </a:p>
          <a:p>
            <a:pPr lvl="2"/>
            <a:r>
              <a:rPr lang="en-US" dirty="0"/>
              <a:t>Matched Filter Detection</a:t>
            </a:r>
          </a:p>
          <a:p>
            <a:pPr lvl="2"/>
            <a:r>
              <a:rPr lang="en-US" dirty="0"/>
              <a:t>Zero Forcing Detection</a:t>
            </a:r>
          </a:p>
          <a:p>
            <a:pPr lvl="2"/>
            <a:r>
              <a:rPr lang="en-US" dirty="0"/>
              <a:t>Minimum Mean Square Error Detection</a:t>
            </a:r>
          </a:p>
          <a:p>
            <a:pPr lvl="2"/>
            <a:r>
              <a:rPr lang="en-US" dirty="0"/>
              <a:t>Massive-MIMO Detection</a:t>
            </a:r>
          </a:p>
          <a:p>
            <a:pPr lvl="1"/>
            <a:r>
              <a:rPr lang="en-US" dirty="0"/>
              <a:t>Conclusion</a:t>
            </a:r>
          </a:p>
          <a:p>
            <a:pPr lvl="1"/>
            <a:r>
              <a:rPr lang="en-US" dirty="0"/>
              <a:t>References</a:t>
            </a:r>
          </a:p>
          <a:p>
            <a:pPr lvl="0"/>
            <a:endParaRPr lang="en-US" dirty="0"/>
          </a:p>
        </p:txBody>
      </p:sp>
      <p:sp>
        <p:nvSpPr>
          <p:cNvPr id="4111" name="Rectangle 15"/>
          <p:cNvSpPr>
            <a:spLocks noChangeArrowheads="1"/>
          </p:cNvSpPr>
          <p:nvPr userDrawn="1"/>
        </p:nvSpPr>
        <p:spPr bwMode="auto">
          <a:xfrm>
            <a:off x="168442" y="6264276"/>
            <a:ext cx="8746958" cy="5175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algn="r">
              <a:defRPr/>
            </a:pPr>
            <a:fld id="{9D598693-FE97-4F91-981F-9F8142EA4AAC}" type="slidenum">
              <a:rPr kumimoji="0" lang="en-US" sz="1400" smtClean="0">
                <a:solidFill>
                  <a:schemeClr val="folHlink"/>
                </a:solidFill>
              </a:rPr>
              <a:pPr algn="r">
                <a:defRPr/>
              </a:pPr>
              <a:t>‹#›</a:t>
            </a:fld>
            <a:endParaRPr kumimoji="0" lang="en-US" sz="1400" dirty="0">
              <a:solidFill>
                <a:schemeClr val="folHlink"/>
              </a:solidFill>
            </a:endParaRPr>
          </a:p>
        </p:txBody>
      </p:sp>
      <p:sp>
        <p:nvSpPr>
          <p:cNvPr id="4113" name="Line 17"/>
          <p:cNvSpPr>
            <a:spLocks noChangeShapeType="1"/>
          </p:cNvSpPr>
          <p:nvPr userDrawn="1"/>
        </p:nvSpPr>
        <p:spPr bwMode="auto">
          <a:xfrm>
            <a:off x="228600" y="6400800"/>
            <a:ext cx="8686800" cy="0"/>
          </a:xfrm>
          <a:prstGeom prst="line">
            <a:avLst/>
          </a:prstGeom>
          <a:noFill/>
          <a:ln w="31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5" r:id="rId2"/>
    <p:sldLayoutId id="2147483778" r:id="rId3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baseline="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ahom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ahom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ahom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ahom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ahoma" pitchFamily="34" charset="0"/>
        </a:defRPr>
      </a:lvl9pPr>
    </p:titleStyle>
    <p:bodyStyle>
      <a:lvl1pPr marL="341313" indent="-3413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16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1pPr>
      <a:lvl2pPr marL="741363" indent="-284163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1600">
          <a:solidFill>
            <a:schemeClr val="tx1"/>
          </a:solidFill>
          <a:latin typeface="Cambria" panose="02040503050406030204" pitchFamily="18" charset="0"/>
        </a:defRPr>
      </a:lvl2pPr>
      <a:lvl3pPr marL="1141413" indent="-2270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1600">
          <a:solidFill>
            <a:schemeClr val="tx1"/>
          </a:solidFill>
          <a:latin typeface="Cambria" panose="02040503050406030204" pitchFamily="18" charset="0"/>
        </a:defRPr>
      </a:lvl3pPr>
      <a:lvl4pPr marL="1598613" indent="-2270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1800">
          <a:solidFill>
            <a:schemeClr val="tx1"/>
          </a:solidFill>
          <a:latin typeface="Cambria" panose="02040503050406030204" pitchFamily="18" charset="0"/>
        </a:defRPr>
      </a:lvl4pPr>
      <a:lvl5pPr marL="2055813" indent="-22701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1800">
          <a:solidFill>
            <a:schemeClr val="tx1"/>
          </a:solidFill>
          <a:latin typeface="Cambria" panose="02040503050406030204" pitchFamily="18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8.svg"/><Relationship Id="rId3" Type="http://schemas.openxmlformats.org/officeDocument/2006/relationships/image" Target="../media/image28.svg"/><Relationship Id="rId7" Type="http://schemas.openxmlformats.org/officeDocument/2006/relationships/image" Target="../media/image32.svg"/><Relationship Id="rId12" Type="http://schemas.openxmlformats.org/officeDocument/2006/relationships/image" Target="../media/image3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11" Type="http://schemas.openxmlformats.org/officeDocument/2006/relationships/image" Target="../media/image36.svg"/><Relationship Id="rId5" Type="http://schemas.openxmlformats.org/officeDocument/2006/relationships/image" Target="../media/image30.sv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2600" y="1066800"/>
            <a:ext cx="6781800" cy="2590800"/>
          </a:xfrm>
          <a:noFill/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en-CA" sz="2800" dirty="0">
                <a:solidFill>
                  <a:srgbClr val="0033FF"/>
                </a:solidFill>
              </a:rPr>
              <a:t>Evaluating Least Squares Channel Estimation for Massive-MIMO OFDM</a:t>
            </a:r>
            <a:endParaRPr lang="en-US" sz="2800" b="1" dirty="0">
              <a:solidFill>
                <a:srgbClr val="0033CC"/>
              </a:solidFill>
              <a:latin typeface="+mj-lt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918519" y="3886200"/>
            <a:ext cx="7615881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CA" sz="1800" dirty="0">
                <a:solidFill>
                  <a:srgbClr val="0033CC"/>
                </a:solidFill>
              </a:rPr>
              <a:t>Alexander Fernandes, 260960205, alexander.fernandes@mail.mcgill.ca</a:t>
            </a:r>
            <a:endParaRPr kumimoji="1" lang="en-US" sz="1800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4142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Massive-MIMO-OFDM Channel Estimation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68442" y="914401"/>
                <a:ext cx="8802688" cy="5609612"/>
              </a:xfrm>
            </p:spPr>
            <p:txBody>
              <a:bodyPr/>
              <a:lstStyle/>
              <a:p>
                <a:r>
                  <a:rPr lang="en-US" dirty="0"/>
                  <a:t>Least Squares Channel Estimation [7], [10], [14], [15].</a:t>
                </a:r>
              </a:p>
              <a:p>
                <a:pPr lvl="1"/>
                <a:r>
                  <a:rPr lang="en-US" dirty="0"/>
                  <a:t>This method of minimizing this cost function is equivalent to minimizing the mean square error (MSE) between the received signal and estimated channel applied to the send signal.</a:t>
                </a:r>
              </a:p>
              <a:p>
                <a:pPr lvl="1"/>
                <a:r>
                  <a:rPr lang="en-US" dirty="0"/>
                  <a:t>I estimate </a:t>
                </a:r>
                <a14:m>
                  <m:oMath xmlns:m="http://schemas.openxmlformats.org/officeDocument/2006/math">
                    <m:r>
                      <a:rPr lang="en-CA" b="1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𝒉</m:t>
                    </m:r>
                  </m:oMath>
                </a14:m>
                <a:r>
                  <a:rPr lang="en-US" dirty="0"/>
                  <a:t>, but estimate in frequency domain: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𝑯</m:t>
                    </m:r>
                  </m:oMath>
                </a14:m>
                <a:r>
                  <a:rPr lang="en-US" dirty="0"/>
                  <a:t> (denoted as capitalization)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𝑿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𝑺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𝑩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</m:oMath>
                </a14:m>
                <a:endParaRPr lang="en-US" dirty="0"/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𝑩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dirty="0"/>
                  <a:t> Pilot OFDM symbol (thought of as training data)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𝑺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dirty="0"/>
                  <a:t> M-QAM message data (thought of as testing data)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effectLst/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dirty="0"/>
                  <a:t> composed as even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𝑺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dirty="0"/>
                  <a:t> odd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dirty="0"/>
                  <a:t> (every other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subcarrier is a pilot)</a:t>
                </a:r>
              </a:p>
              <a:p>
                <a:pPr lvl="2"/>
                <a:endParaRPr lang="en-US" dirty="0"/>
              </a:p>
              <a:p>
                <a:pPr lvl="1"/>
                <a:r>
                  <a:rPr lang="en-CA" dirty="0">
                    <a:effectLst/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For each receive antenna, collect all </a:t>
                </a:r>
                <a14:m>
                  <m:oMath xmlns:m="http://schemas.openxmlformats.org/officeDocument/2006/math">
                    <m:r>
                      <a:rPr lang="en-CA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𝐿</m:t>
                    </m:r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multipaths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CA" dirty="0">
                    <a:effectLst/>
                    <a:latin typeface="Cambria Math" panose="020405030504060302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transmitter Pilot OFDM symbols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A" b="1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𝑨</m:t>
                    </m:r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CA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diag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𝑩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𝐹</m:t>
                            </m:r>
                          </m:e>
                        </m:d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,…,</m:t>
                        </m:r>
                        <m:r>
                          <m:rPr>
                            <m:nor/>
                          </m:rPr>
                          <a:rPr lang="en-CA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diag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𝑩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𝑁𝑡</m:t>
                                </m:r>
                              </m:sub>
                            </m:s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𝐹</m:t>
                            </m:r>
                          </m:e>
                        </m:d>
                      </m:e>
                    </m:d>
                  </m:oMath>
                </a14:m>
                <a:endParaRPr lang="en-US" dirty="0"/>
              </a:p>
              <a:p>
                <a:pPr lvl="2"/>
                <a14:m>
                  <m:oMath xmlns:m="http://schemas.openxmlformats.org/officeDocument/2006/math">
                    <m:r>
                      <a:rPr lang="en-CA" b="1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𝑨</m:t>
                    </m:r>
                  </m:oMath>
                </a14:m>
                <a:r>
                  <a:rPr lang="en-US" dirty="0"/>
                  <a:t> is </a:t>
                </a:r>
                <a14:m>
                  <m:oMath xmlns:m="http://schemas.openxmlformats.org/officeDocument/2006/math">
                    <m:r>
                      <a:rPr lang="en-CA" i="1"/>
                      <m:t>𝐾</m:t>
                    </m:r>
                    <m:r>
                      <a:rPr lang="en-CA" i="1"/>
                      <m:t>×</m:t>
                    </m:r>
                    <m:r>
                      <a:rPr lang="en-CA" i="1"/>
                      <m:t>𝐿</m:t>
                    </m:r>
                    <m:sSub>
                      <m:sSubPr>
                        <m:ctrlPr>
                          <a:rPr lang="en-CA" i="1"/>
                        </m:ctrlPr>
                      </m:sSubPr>
                      <m:e>
                        <m:r>
                          <a:rPr lang="en-CA" i="1"/>
                          <m:t>𝑁</m:t>
                        </m:r>
                      </m:e>
                      <m:sub>
                        <m:r>
                          <a:rPr lang="en-CA" i="1"/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where it is a collection of the uplink pilot sequences</a:t>
                </a:r>
              </a:p>
              <a:p>
                <a:pPr lvl="2"/>
                <a:r>
                  <a:rPr lang="en-US" dirty="0"/>
                  <a:t>Only transmitting one OFDM symbol for single shot training</a:t>
                </a:r>
              </a:p>
              <a:p>
                <a:pPr lvl="2"/>
                <a:endParaRPr lang="en-US" dirty="0"/>
              </a:p>
              <a:p>
                <a:pPr lvl="1"/>
                <a:r>
                  <a:rPr lang="en-US" dirty="0"/>
                  <a:t>Minimize cost function: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A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𝐽</m:t>
                    </m:r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CA" b="1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CA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𝑯</m:t>
                                </m:r>
                              </m:e>
                            </m:acc>
                          </m:e>
                          <m: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𝑞</m:t>
                            </m:r>
                          </m:sub>
                        </m:s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d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𝒀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𝑞</m:t>
                                </m:r>
                              </m:sub>
                            </m:s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CA" b="1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CA" b="1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𝑯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𝑞</m:t>
                                </m:r>
                              </m:sub>
                            </m:s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𝑨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</m:d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𝑞</m:t>
                        </m:r>
                      </m:sub>
                    </m:sSub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𝑨</m:t>
                        </m:r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p>
                    </m:sSup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  <m:sSub>
                      <m:sSub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𝒀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𝑞</m:t>
                        </m:r>
                      </m:sub>
                    </m:sSub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</m:oMath>
                </a14:m>
                <a:endParaRPr lang="en-US" dirty="0"/>
              </a:p>
              <a:p>
                <a:pPr lvl="2"/>
                <a14:m>
                  <m:oMath xmlns:m="http://schemas.openxmlformats.org/officeDocument/2006/math">
                    <m:sSup>
                      <m:sSup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𝑨</m:t>
                        </m:r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p>
                    </m:sSup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dirty="0"/>
                  <a:t> pseudo inverse of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𝑨</m:t>
                    </m:r>
                    <m:d>
                      <m:d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8442" y="914401"/>
                <a:ext cx="8802688" cy="5609612"/>
              </a:xfrm>
              <a:blipFill>
                <a:blip r:embed="rId2"/>
                <a:stretch>
                  <a:fillRect t="-43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12690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Massive-MIMO-OFDM Channel Estimation</a:t>
            </a:r>
          </a:p>
        </p:txBody>
      </p:sp>
      <p:pic>
        <p:nvPicPr>
          <p:cNvPr id="4" name="Graphic 60">
            <a:extLst>
              <a:ext uri="{FF2B5EF4-FFF2-40B4-BE49-F238E27FC236}">
                <a16:creationId xmlns:a16="http://schemas.microsoft.com/office/drawing/2014/main" id="{48524DD2-67C9-42D5-AD08-03136F3C0C7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772995"/>
            <a:ext cx="3335020" cy="2501265"/>
          </a:xfrm>
          <a:prstGeom prst="rect">
            <a:avLst/>
          </a:prstGeom>
        </p:spPr>
      </p:pic>
      <p:pic>
        <p:nvPicPr>
          <p:cNvPr id="5" name="Graphic 61">
            <a:extLst>
              <a:ext uri="{FF2B5EF4-FFF2-40B4-BE49-F238E27FC236}">
                <a16:creationId xmlns:a16="http://schemas.microsoft.com/office/drawing/2014/main" id="{285BFA03-9FE1-490F-99D7-78AD39A01E33}"/>
              </a:ext>
            </a:extLst>
          </p:cNvPr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29200" y="772996"/>
            <a:ext cx="3335020" cy="2501265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6A7D94F-A55A-4CED-881B-71844709EF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44599"/>
              </p:ext>
            </p:extLst>
          </p:nvPr>
        </p:nvGraphicFramePr>
        <p:xfrm>
          <a:off x="269515" y="3810000"/>
          <a:ext cx="4191001" cy="1376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1325">
                  <a:extLst>
                    <a:ext uri="{9D8B030D-6E8A-4147-A177-3AD203B41FA5}">
                      <a16:colId xmlns:a16="http://schemas.microsoft.com/office/drawing/2014/main" val="583428281"/>
                    </a:ext>
                  </a:extLst>
                </a:gridCol>
                <a:gridCol w="503238">
                  <a:extLst>
                    <a:ext uri="{9D8B030D-6E8A-4147-A177-3AD203B41FA5}">
                      <a16:colId xmlns:a16="http://schemas.microsoft.com/office/drawing/2014/main" val="467763749"/>
                    </a:ext>
                  </a:extLst>
                </a:gridCol>
                <a:gridCol w="934080">
                  <a:extLst>
                    <a:ext uri="{9D8B030D-6E8A-4147-A177-3AD203B41FA5}">
                      <a16:colId xmlns:a16="http://schemas.microsoft.com/office/drawing/2014/main" val="751875424"/>
                    </a:ext>
                  </a:extLst>
                </a:gridCol>
                <a:gridCol w="900531">
                  <a:extLst>
                    <a:ext uri="{9D8B030D-6E8A-4147-A177-3AD203B41FA5}">
                      <a16:colId xmlns:a16="http://schemas.microsoft.com/office/drawing/2014/main" val="373158262"/>
                    </a:ext>
                  </a:extLst>
                </a:gridCol>
                <a:gridCol w="1101827">
                  <a:extLst>
                    <a:ext uri="{9D8B030D-6E8A-4147-A177-3AD203B41FA5}">
                      <a16:colId xmlns:a16="http://schemas.microsoft.com/office/drawing/2014/main" val="4110987428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OFDM Subcarriers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M-QAM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Rayleigh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cap="small">
                          <a:effectLst/>
                        </a:rPr>
                        <a:t>Rician</a:t>
                      </a:r>
                      <a:endParaRPr lang="en-CA" sz="800" cap="small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Correlation (10×5)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622910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6.7214 E-2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3.1281 E-0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2.9421 E-1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001755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6.6109 E-2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3.1555 E-0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3.0126 E-1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524849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6.8819 E-2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3.5922 E-0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2.7155 E-1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0188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7.0594 E-2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1.5988 E-0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1.6424 E-1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648915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6.5497 E-2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2.1385 E-0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1.9336 E-1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668713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6.7735 E-2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1.8423 E-0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1.7594 E-1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854549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3.0952 E-2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1.0879 E-1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3.2287 E-2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719288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3.1920 E-2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1.2351 E-1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3.1625 E-2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91003683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3.2731 E-2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1.5241 E-1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3.4534 E-2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3964154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E25B8EF-5FE1-4AE9-BC28-48B172BA68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8878047"/>
              </p:ext>
            </p:extLst>
          </p:nvPr>
        </p:nvGraphicFramePr>
        <p:xfrm>
          <a:off x="4572000" y="3810000"/>
          <a:ext cx="4191002" cy="1376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1326">
                  <a:extLst>
                    <a:ext uri="{9D8B030D-6E8A-4147-A177-3AD203B41FA5}">
                      <a16:colId xmlns:a16="http://schemas.microsoft.com/office/drawing/2014/main" val="1705940117"/>
                    </a:ext>
                  </a:extLst>
                </a:gridCol>
                <a:gridCol w="503238">
                  <a:extLst>
                    <a:ext uri="{9D8B030D-6E8A-4147-A177-3AD203B41FA5}">
                      <a16:colId xmlns:a16="http://schemas.microsoft.com/office/drawing/2014/main" val="204631532"/>
                    </a:ext>
                  </a:extLst>
                </a:gridCol>
                <a:gridCol w="934080">
                  <a:extLst>
                    <a:ext uri="{9D8B030D-6E8A-4147-A177-3AD203B41FA5}">
                      <a16:colId xmlns:a16="http://schemas.microsoft.com/office/drawing/2014/main" val="2404502697"/>
                    </a:ext>
                  </a:extLst>
                </a:gridCol>
                <a:gridCol w="900531">
                  <a:extLst>
                    <a:ext uri="{9D8B030D-6E8A-4147-A177-3AD203B41FA5}">
                      <a16:colId xmlns:a16="http://schemas.microsoft.com/office/drawing/2014/main" val="1015074442"/>
                    </a:ext>
                  </a:extLst>
                </a:gridCol>
                <a:gridCol w="1101827">
                  <a:extLst>
                    <a:ext uri="{9D8B030D-6E8A-4147-A177-3AD203B41FA5}">
                      <a16:colId xmlns:a16="http://schemas.microsoft.com/office/drawing/2014/main" val="1466525437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OFDM Subcarriers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M-QAM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Rayleigh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cap="small">
                          <a:effectLst/>
                        </a:rPr>
                        <a:t>Rician</a:t>
                      </a:r>
                      <a:endParaRPr lang="en-CA" sz="800" cap="small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Correlation (10×30)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24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3.6476 E-2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3.5693 E-0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1.6908 E-1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308510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3.5966 E-2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3.2485 E-0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1.7413 E-1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598568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3.6624 E-2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3.8035 E-0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1.5498 E-1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085950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4.1148 E-2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2.0428 E-0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1.2068 E-1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162692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4.0827 E-2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2.1208 E-0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9.0875 E-2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1941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4.0421 E-2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1.8677 E-0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9.8512 E-2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16246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2.2240 E-2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9.1005 E-2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2.2708 E-2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2365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2.2208 E-2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9.2174 E-2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2.1836 E-2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7322374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2.2230 E-2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9.0250 E-2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2.3469 E-2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867255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1BB47FA-047D-4099-905E-3E437455426D}"/>
              </a:ext>
            </a:extLst>
          </p:cNvPr>
          <p:cNvSpPr txBox="1"/>
          <p:nvPr/>
        </p:nvSpPr>
        <p:spPr>
          <a:xfrm>
            <a:off x="1269847" y="3213555"/>
            <a:ext cx="268478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128-QAM with 1024 OFDM subcarriers (Nr=50, </a:t>
            </a:r>
            <a:r>
              <a:rPr lang="en-CA" sz="1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Nt</a:t>
            </a:r>
            <a:r>
              <a:rPr lang="en-CA" sz="1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=50) </a:t>
            </a:r>
            <a:endParaRPr lang="en-CA" sz="11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44BCB5-77C4-4C11-B076-6D075B968AD8}"/>
              </a:ext>
            </a:extLst>
          </p:cNvPr>
          <p:cNvSpPr txBox="1"/>
          <p:nvPr/>
        </p:nvSpPr>
        <p:spPr>
          <a:xfrm>
            <a:off x="5354319" y="3213556"/>
            <a:ext cx="268478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128-QAM with 1024 OFDM subcarriers (Nr=50, </a:t>
            </a:r>
            <a:r>
              <a:rPr lang="en-CA" sz="1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Nt</a:t>
            </a:r>
            <a:r>
              <a:rPr lang="en-CA" sz="1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=300) </a:t>
            </a:r>
            <a:endParaRPr lang="en-CA" sz="11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93DE05C6-6D25-4FFD-B5DC-C68D8715E71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68442" y="5181600"/>
                <a:ext cx="8802688" cy="129774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1313" indent="-3413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folHlink"/>
                  </a:buClr>
                  <a:buSzPct val="60000"/>
                  <a:buFont typeface="Wingdings" pitchFamily="2" charset="2"/>
                  <a:buChar char="n"/>
                  <a:defRPr sz="1600">
                    <a:solidFill>
                      <a:schemeClr val="tx1"/>
                    </a:solidFill>
                    <a:latin typeface="Cambria" panose="02040503050406030204" pitchFamily="18" charset="0"/>
                    <a:ea typeface="+mn-ea"/>
                    <a:cs typeface="+mn-cs"/>
                  </a:defRPr>
                </a:lvl1pPr>
                <a:lvl2pPr marL="741363" indent="-28416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55000"/>
                  <a:buFont typeface="Wingdings" pitchFamily="2" charset="2"/>
                  <a:buChar char="n"/>
                  <a:defRPr sz="1600">
                    <a:solidFill>
                      <a:schemeClr val="tx1"/>
                    </a:solidFill>
                    <a:latin typeface="Cambria" panose="02040503050406030204" pitchFamily="18" charset="0"/>
                  </a:defRPr>
                </a:lvl2pPr>
                <a:lvl3pPr marL="1141413" indent="-2270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folHlink"/>
                  </a:buClr>
                  <a:buSzPct val="50000"/>
                  <a:buFont typeface="Wingdings" pitchFamily="2" charset="2"/>
                  <a:buChar char="n"/>
                  <a:defRPr sz="1600">
                    <a:solidFill>
                      <a:schemeClr val="tx1"/>
                    </a:solidFill>
                    <a:latin typeface="Cambria" panose="02040503050406030204" pitchFamily="18" charset="0"/>
                  </a:defRPr>
                </a:lvl3pPr>
                <a:lvl4pPr marL="1598613" indent="-2270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itchFamily="2" charset="2"/>
                  <a:buChar char="n"/>
                  <a:defRPr sz="1800">
                    <a:solidFill>
                      <a:schemeClr val="tx1"/>
                    </a:solidFill>
                    <a:latin typeface="Cambria" panose="02040503050406030204" pitchFamily="18" charset="0"/>
                  </a:defRPr>
                </a:lvl4pPr>
                <a:lvl5pPr marL="2055813" indent="-2270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sz="1800">
                    <a:solidFill>
                      <a:schemeClr val="tx1"/>
                    </a:solidFill>
                    <a:latin typeface="Cambria" panose="02040503050406030204" pitchFamily="18" charset="0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sz="1600">
                    <a:solidFill>
                      <a:schemeClr val="tx1"/>
                    </a:solidFill>
                    <a:latin typeface="+mn-lt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sz="1600">
                    <a:solidFill>
                      <a:schemeClr val="tx1"/>
                    </a:solidFill>
                    <a:latin typeface="+mn-lt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sz="1600">
                    <a:solidFill>
                      <a:schemeClr val="tx1"/>
                    </a:solidFill>
                    <a:latin typeface="+mn-lt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itchFamily="2" charset="2"/>
                  <a:buChar char="n"/>
                  <a:defRPr sz="16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r>
                  <a:rPr kumimoji="0" lang="en-US" kern="0" dirty="0"/>
                  <a:t>Rician &gt; Correlation &gt;= Rayleigh</a:t>
                </a:r>
              </a:p>
              <a:p>
                <a:r>
                  <a:rPr kumimoji="0" lang="en-US" kern="0" dirty="0"/>
                  <a:t>Correlation </a:t>
                </a:r>
                <a14:m>
                  <m:oMath xmlns:m="http://schemas.openxmlformats.org/officeDocument/2006/math">
                    <m:r>
                      <a:rPr kumimoji="0" lang="en-US" b="0" i="1" kern="0" smtClean="0"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kumimoji="0" lang="en-US" kern="0" dirty="0"/>
                  <a:t> Rayleigh at higher OFDM subcarriers</a:t>
                </a:r>
              </a:p>
              <a:p>
                <a:r>
                  <a:rPr kumimoji="0" lang="en-US" kern="0" dirty="0"/>
                  <a:t>(</a:t>
                </a:r>
                <a:r>
                  <a:rPr lang="en-CA" sz="16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Nr=50, </a:t>
                </a:r>
                <a:r>
                  <a:rPr lang="en-CA" sz="16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Nt</a:t>
                </a:r>
                <a:r>
                  <a:rPr lang="en-CA" sz="16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=50</a:t>
                </a:r>
                <a:r>
                  <a:rPr kumimoji="0" lang="en-US" kern="0" dirty="0"/>
                  <a:t>) MSE &gt; (</a:t>
                </a:r>
                <a:r>
                  <a:rPr lang="en-CA" sz="16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Nr=50, </a:t>
                </a:r>
                <a:r>
                  <a:rPr lang="en-CA" sz="16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Nt</a:t>
                </a:r>
                <a:r>
                  <a:rPr lang="en-CA" sz="16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=300) MSE</a:t>
                </a:r>
              </a:p>
              <a:p>
                <a:r>
                  <a:rPr kumimoji="0" lang="en-US" kern="0" dirty="0"/>
                  <a:t>64 MSE &gt; 256 MSE &gt; 1024 MSE</a:t>
                </a:r>
              </a:p>
            </p:txBody>
          </p:sp>
        </mc:Choice>
        <mc:Fallback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93DE05C6-6D25-4FFD-B5DC-C68D8715E7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68442" y="5181600"/>
                <a:ext cx="8802688" cy="1297740"/>
              </a:xfrm>
              <a:prstGeom prst="rect">
                <a:avLst/>
              </a:prstGeom>
              <a:blipFill>
                <a:blip r:embed="rId6"/>
                <a:stretch>
                  <a:fillRect t="-1878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2749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Massive-MIMO Linear Detection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3949" y="2373490"/>
                <a:ext cx="8802688" cy="3874910"/>
              </a:xfrm>
            </p:spPr>
            <p:txBody>
              <a:bodyPr/>
              <a:lstStyle/>
              <a:p>
                <a:pPr>
                  <a:spcBef>
                    <a:spcPts val="0"/>
                  </a:spcBef>
                </a:pPr>
                <a:r>
                  <a:rPr lang="en-US" dirty="0"/>
                  <a:t>Massive-MIMO Detection is to use the estimated CSI to decode the transmitted message [1]</a:t>
                </a:r>
              </a:p>
              <a:p>
                <a:pPr>
                  <a:spcBef>
                    <a:spcPts val="0"/>
                  </a:spcBef>
                </a:pPr>
                <a:r>
                  <a:rPr lang="en-US" dirty="0"/>
                  <a:t>As seen in the figure above but dealing with frequency domain (denoted as capitalization)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𝑺</m:t>
                        </m:r>
                      </m:e>
                    </m:acc>
                    <m:r>
                      <a:rPr lang="en-CA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CA" sz="1800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𝑻𝒀</m:t>
                    </m:r>
                  </m:oMath>
                </a14:m>
                <a:endParaRPr lang="en-US" dirty="0"/>
              </a:p>
              <a:p>
                <a:r>
                  <a:rPr lang="en-US" dirty="0"/>
                  <a:t>Determine </a:t>
                </a:r>
                <a14:m>
                  <m:oMath xmlns:m="http://schemas.openxmlformats.org/officeDocument/2006/math">
                    <m:r>
                      <a:rPr lang="en-CA" sz="1600" b="1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𝑻</m:t>
                    </m:r>
                  </m:oMath>
                </a14:m>
                <a:r>
                  <a:rPr lang="en-US" dirty="0"/>
                  <a:t> to obtain the original M-QAM transmitted symbol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CA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𝑺</m:t>
                        </m:r>
                      </m:e>
                    </m:acc>
                  </m:oMath>
                </a14:m>
                <a:r>
                  <a:rPr lang="en-US" dirty="0"/>
                  <a:t> with MIMO </a:t>
                </a:r>
                <a:r>
                  <a:rPr lang="en-US" dirty="0" err="1"/>
                  <a:t>recieved</a:t>
                </a:r>
                <a:r>
                  <a:rPr lang="en-US" dirty="0"/>
                  <a:t> signal </a:t>
                </a:r>
                <a14:m>
                  <m:oMath xmlns:m="http://schemas.openxmlformats.org/officeDocument/2006/math">
                    <m:r>
                      <a:rPr lang="en-CA" b="1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𝒀</m:t>
                    </m:r>
                  </m:oMath>
                </a14:m>
                <a:endParaRPr lang="en-US" b="1" dirty="0"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transmitter antennas,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/>
                        </m:ctrlPr>
                      </m:sSubPr>
                      <m:e>
                        <m:r>
                          <a:rPr lang="en-CA" i="1"/>
                          <m:t>𝑁</m:t>
                        </m:r>
                      </m:e>
                      <m:sub>
                        <m:r>
                          <a:rPr lang="en-CA" i="1"/>
                          <m:t>𝑟</m:t>
                        </m:r>
                      </m:sub>
                    </m:sSub>
                  </m:oMath>
                </a14:m>
                <a:r>
                  <a:rPr lang="en-CA" dirty="0"/>
                  <a:t> receiver antennas for </a:t>
                </a:r>
                <a14:m>
                  <m:oMath xmlns:m="http://schemas.openxmlformats.org/officeDocument/2006/math">
                    <m:r>
                      <a:rPr lang="en-CA" i="1"/>
                      <m:t>𝐾</m:t>
                    </m:r>
                  </m:oMath>
                </a14:m>
                <a:r>
                  <a:rPr lang="en-US" b="1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subcarriers</a:t>
                </a:r>
                <a:endParaRPr lang="en-US" b="1" dirty="0"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/>
                  <a:t>The advantage of Massive-MIMO systems is the higher SNR occurring from the combination of receiver antennas without bandwidth trade-off [16]</a:t>
                </a:r>
              </a:p>
              <a:p>
                <a:endParaRPr lang="en-US" dirty="0"/>
              </a:p>
              <a:p>
                <a:r>
                  <a:rPr lang="en-US" dirty="0"/>
                  <a:t>Linear Detection Schemes commonly used [1,16]:</a:t>
                </a:r>
              </a:p>
              <a:p>
                <a:pPr lvl="1"/>
                <a:r>
                  <a:rPr lang="en-US" dirty="0"/>
                  <a:t>Matched Filter</a:t>
                </a:r>
              </a:p>
              <a:p>
                <a:pPr lvl="1"/>
                <a:r>
                  <a:rPr lang="en-US" dirty="0"/>
                  <a:t>Zero Forcing</a:t>
                </a:r>
              </a:p>
              <a:p>
                <a:pPr lvl="1"/>
                <a:r>
                  <a:rPr lang="en-US" dirty="0"/>
                  <a:t>Minimum Mean Square Error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3949" y="2373490"/>
                <a:ext cx="8802688" cy="3874910"/>
              </a:xfrm>
              <a:blipFill>
                <a:blip r:embed="rId2"/>
                <a:stretch>
                  <a:fillRect t="-62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2C30C80-7C31-4623-BB05-D45BCC4FE3B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87119" y="737801"/>
            <a:ext cx="3335020" cy="12026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02B0C3-E7E5-462A-9E38-7BB9D97971FC}"/>
              </a:ext>
            </a:extLst>
          </p:cNvPr>
          <p:cNvSpPr txBox="1"/>
          <p:nvPr/>
        </p:nvSpPr>
        <p:spPr>
          <a:xfrm>
            <a:off x="1676400" y="1940491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Fig. 19 of  S. Yang and L. </a:t>
            </a:r>
            <a:r>
              <a:rPr lang="en-CA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Hanzo</a:t>
            </a:r>
            <a:r>
              <a:rPr lang="en-CA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[1]</a:t>
            </a:r>
            <a:endParaRPr lang="en-CA" sz="1200" dirty="0"/>
          </a:p>
        </p:txBody>
      </p:sp>
    </p:spTree>
    <p:extLst>
      <p:ext uri="{BB962C8B-B14F-4D97-AF65-F5344CB8AC3E}">
        <p14:creationId xmlns:p14="http://schemas.microsoft.com/office/powerpoint/2010/main" val="478690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Massive-MIMO Linear Detection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3949" y="838200"/>
                <a:ext cx="8802688" cy="5410200"/>
              </a:xfrm>
            </p:spPr>
            <p:txBody>
              <a:bodyPr/>
              <a:lstStyle/>
              <a:p>
                <a:pPr>
                  <a:spcBef>
                    <a:spcPts val="0"/>
                  </a:spcBef>
                </a:pPr>
                <a:r>
                  <a:rPr lang="en-US" dirty="0"/>
                  <a:t>Matched Filter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MF detection scheme is the simplest linear detection scheme and has the lowest computational complexity [1]. </a:t>
                </a:r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𝑻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𝑀𝐹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sup>
                    </m:sSup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𝑺</m:t>
                        </m:r>
                      </m:e>
                    </m:acc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sup>
                    </m:sSup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𝒀</m:t>
                    </m:r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𝑯</m:t>
                    </m:r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𝑺</m:t>
                    </m:r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sup>
                    </m:sSup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𝑵</m:t>
                    </m:r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The optimal linear detection works very well when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sup>
                    </m:sSup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𝑯</m:t>
                        </m:r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and</a:t>
                </a:r>
                <a:r>
                  <a:rPr lang="en-CA" b="1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when</a:t>
                </a:r>
                <a:r>
                  <a:rPr lang="en-CA" b="1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𝑵</m:t>
                    </m:r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very low (when SNR is very high). 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CA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ot very beneficial for Massive-MIMO systems having a very large SIR.</a:t>
                </a:r>
              </a:p>
              <a:p>
                <a:pPr>
                  <a:spcBef>
                    <a:spcPts val="0"/>
                  </a:spcBef>
                </a:pPr>
                <a:endParaRPr lang="en-CA" dirty="0">
                  <a:cs typeface="Times New Roman" panose="02020603050405020304" pitchFamily="18" charset="0"/>
                </a:endParaRPr>
              </a:p>
              <a:p>
                <a:pPr>
                  <a:spcBef>
                    <a:spcPts val="0"/>
                  </a:spcBef>
                </a:pPr>
                <a:r>
                  <a:rPr lang="en-CA" dirty="0">
                    <a:cs typeface="Times New Roman" panose="02020603050405020304" pitchFamily="18" charset="0"/>
                  </a:rPr>
                  <a:t>Zero Forcing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The Zero Forcing (ZF) detection scheme is the result of assuming </a:t>
                </a:r>
                <a14:m>
                  <m:oMath xmlns:m="http://schemas.openxmlformats.org/officeDocument/2006/math"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𝑵</m:t>
                    </m:r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very low and involves solving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𝑻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𝑍𝐹</m:t>
                        </m:r>
                      </m:sub>
                    </m:sSub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𝒀</m:t>
                    </m:r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as a system of linear equations using the Moore-Penrose pseudoinverse of the estimated channel [1] </a:t>
                </a:r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𝑻</m:t>
                        </m:r>
                      </m:e>
                      <m:sub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𝑍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p>
                    </m:sSup>
                    <m:r>
                      <a:rPr lang="en-US" b="1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CA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CA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CA" b="1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𝑯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CA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𝐻</m:t>
                                </m:r>
                              </m:sup>
                            </m:s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𝑯</m:t>
                            </m:r>
                          </m:e>
                        </m:d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sup>
                    </m:sSup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𝑺</m:t>
                        </m:r>
                      </m:e>
                    </m:acc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p>
                    </m:sSup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𝒀</m:t>
                    </m:r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𝑯</m:t>
                    </m:r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𝑺</m:t>
                    </m:r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p>
                    </m:sSup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𝑵</m:t>
                    </m:r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Sup>
                              <m:sSubSup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𝑟</m:t>
                                </m:r>
                              </m:sub>
                              <m:sup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∗</m:t>
                                </m:r>
                              </m:sup>
                            </m:sSubSup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𝑟</m:t>
                                </m:r>
                              </m:sub>
                            </m:sSub>
                          </m:e>
                        </m:nary>
                      </m:num>
                      <m:den>
                        <m:sSup>
                          <m:sSup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nary>
                              <m:naryPr>
                                <m:chr m:val="∑"/>
                                <m:subHide m:val="on"/>
                                <m:supHide m:val="on"/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/>
                              <m:sup/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𝐻</m:t>
                                    </m:r>
                                  </m:e>
                                </m:d>
                              </m:e>
                            </m:nary>
                          </m:e>
                          <m:sup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p>
                    </m:sSup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𝑵</m:t>
                    </m:r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With the pseudoinverse we understand that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p>
                    </m:sSup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𝑯</m:t>
                        </m:r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r>
                      <a:rPr lang="en-US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≫</m:t>
                    </m:r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for this reason overcomes the SIR problem that occurs with MF detection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increases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CA" dirty="0">
                    <a:cs typeface="Times New Roman" panose="02020603050405020304" pitchFamily="18" charset="0"/>
                  </a:rPr>
                  <a:t>Equivalent to a maximum ratio combining of the channel path coefficients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3949" y="838200"/>
                <a:ext cx="8802688" cy="5410200"/>
              </a:xfrm>
              <a:blipFill>
                <a:blip r:embed="rId2"/>
                <a:stretch>
                  <a:fillRect t="-45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62120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Massive-MIMO Linear Detection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3949" y="838200"/>
                <a:ext cx="8802688" cy="5410200"/>
              </a:xfrm>
            </p:spPr>
            <p:txBody>
              <a:bodyPr/>
              <a:lstStyle/>
              <a:p>
                <a:pPr>
                  <a:spcBef>
                    <a:spcPts val="0"/>
                  </a:spcBef>
                </a:pPr>
                <a:r>
                  <a:rPr lang="en-US" dirty="0"/>
                  <a:t>Minimum Mean Square Error Detection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The Minimum Mean Square Error (MMSE) detection scheme is the result of taking the ZF linear detector one step further by trying to minimize the additive white noise [1]</a:t>
                </a:r>
              </a:p>
              <a:p>
                <a:pPr lvl="1">
                  <a:spcBef>
                    <a:spcPts val="0"/>
                  </a:spcBef>
                </a:pPr>
                <a:endParaRPr lang="en-US" dirty="0"/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𝑻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𝑀𝑀𝑆𝐸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unc>
                      <m:func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CA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argmin</m:t>
                            </m:r>
                          </m:e>
                          <m:lim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𝑻</m:t>
                            </m:r>
                          </m:lim>
                        </m:limLow>
                      </m:fName>
                      <m:e>
                        <m:sSup>
                          <m:sSup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A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𝑺</m:t>
                                </m:r>
                                <m:r>
                                  <a:rPr lang="en-CA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CA" b="1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𝑻𝒀</m:t>
                                </m:r>
                              </m:e>
                            </m:d>
                          </m:e>
                          <m:sup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func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:endParaRPr lang="en-US" dirty="0"/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𝑻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𝑀𝑀𝑆𝐸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CA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CA" b="1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𝑯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𝐻</m:t>
                                </m:r>
                              </m:sup>
                            </m:sSup>
                            <m:acc>
                              <m:accPr>
                                <m:chr m:val="̂"/>
                                <m:ctrlPr>
                                  <a:rPr lang="en-CA" b="1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CA" b="1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𝑯</m:t>
                                </m:r>
                              </m:e>
                            </m:acc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  <m:sSup>
                              <m:sSup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𝑰</m:t>
                            </m:r>
                          </m:e>
                        </m:d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sup>
                    </m:sSup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:endParaRPr lang="en-US" dirty="0"/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Follows pseudo inverse where the SIR is considered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𝑯</m:t>
                        </m:r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sup>
                    </m:sSup>
                    <m:r>
                      <a:rPr lang="en-CA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𝑯</m:t>
                    </m:r>
                  </m:oMath>
                </a14:m>
                <a:r>
                  <a:rPr lang="en-US" dirty="0"/>
                  <a:t> then also considers the SNR from the</a:t>
                </a:r>
                <a:r>
                  <a:rPr lang="en-CA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2</m:t>
                    </m:r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CA" b="1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𝑰</m:t>
                    </m:r>
                  </m:oMath>
                </a14:m>
                <a:r>
                  <a:rPr lang="en-US" dirty="0"/>
                  <a:t> term 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is the noise power ratio (inverse of SNR)</a:t>
                </a:r>
              </a:p>
              <a:p>
                <a:pPr lvl="1">
                  <a:spcBef>
                    <a:spcPts val="0"/>
                  </a:spcBef>
                </a:pPr>
                <a:endParaRPr lang="en-US" dirty="0"/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MMSE achieves theoretically best performance to ZF and MF detector under lower SNR conditions [1].</a:t>
                </a:r>
              </a:p>
              <a:p>
                <a:pPr>
                  <a:spcBef>
                    <a:spcPts val="0"/>
                  </a:spcBef>
                </a:pPr>
                <a:endParaRPr lang="en-US" dirty="0"/>
              </a:p>
              <a:p>
                <a:pPr>
                  <a:spcBef>
                    <a:spcPts val="0"/>
                  </a:spcBef>
                </a:pPr>
                <a:r>
                  <a:rPr lang="en-US" dirty="0"/>
                  <a:t>Summary [1,5]:</a:t>
                </a:r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𝑻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𝑀𝐹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sup>
                    </m:sSup>
                  </m:oMath>
                </a14:m>
                <a:r>
                  <a:rPr lang="en-US" dirty="0"/>
                  <a:t> optimal for high SNR perfect reconstruction, but with channel interference</a:t>
                </a:r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𝑻</m:t>
                        </m:r>
                      </m:e>
                      <m:sub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𝑍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p>
                    </m:sSup>
                    <m:r>
                      <a:rPr lang="en-US" b="1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CA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CA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CA" b="1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𝑯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CA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𝐻</m:t>
                                </m:r>
                              </m:sup>
                            </m:sSup>
                            <m:acc>
                              <m:accPr>
                                <m:chr m:val="̂"/>
                                <m:ctrlPr>
                                  <a:rPr lang="en-CA" b="1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CA" b="1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𝑯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sup>
                    </m:sSup>
                  </m:oMath>
                </a14:m>
                <a:r>
                  <a:rPr lang="en-US" dirty="0"/>
                  <a:t>, best with SIR bad with noise interference</a:t>
                </a:r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𝑻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𝑀𝑀𝑆𝐸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CA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CA" b="1" i="1"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𝑯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𝐻</m:t>
                                </m:r>
                              </m:sup>
                            </m:sSup>
                            <m:acc>
                              <m:accPr>
                                <m:chr m:val="̂"/>
                                <m:ctrlPr>
                                  <a:rPr lang="en-CA" b="1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CA" b="1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𝑯</m:t>
                                </m:r>
                              </m:e>
                            </m:acc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  <m:sSup>
                              <m:sSup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CA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𝑰</m:t>
                            </m:r>
                          </m:e>
                        </m:d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CA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b="1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𝑯</m:t>
                            </m:r>
                          </m:e>
                        </m:acc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</m:sup>
                    </m:sSup>
                  </m:oMath>
                </a14:m>
                <a:r>
                  <a:rPr lang="en-US" dirty="0"/>
                  <a:t>, takes advantage over MF and ZF at lower SNIR </a:t>
                </a:r>
              </a:p>
              <a:p>
                <a:pPr lvl="1">
                  <a:spcBef>
                    <a:spcPts val="0"/>
                  </a:spcBef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3949" y="838200"/>
                <a:ext cx="8802688" cy="5410200"/>
              </a:xfrm>
              <a:blipFill>
                <a:blip r:embed="rId2"/>
                <a:stretch>
                  <a:fillRect t="-45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5718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Massive-MIMO Linear Detection</a:t>
            </a:r>
          </a:p>
        </p:txBody>
      </p:sp>
      <p:pic>
        <p:nvPicPr>
          <p:cNvPr id="4" name="Graphic 67">
            <a:extLst>
              <a:ext uri="{FF2B5EF4-FFF2-40B4-BE49-F238E27FC236}">
                <a16:creationId xmlns:a16="http://schemas.microsoft.com/office/drawing/2014/main" id="{712A6DDF-A189-48B5-BDEB-C826EA5ED77F}"/>
              </a:ext>
            </a:extLst>
          </p:cNvPr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3400" y="762000"/>
            <a:ext cx="2438400" cy="1828800"/>
          </a:xfrm>
          <a:prstGeom prst="rect">
            <a:avLst/>
          </a:prstGeom>
        </p:spPr>
      </p:pic>
      <p:pic>
        <p:nvPicPr>
          <p:cNvPr id="7" name="Graphic 68">
            <a:extLst>
              <a:ext uri="{FF2B5EF4-FFF2-40B4-BE49-F238E27FC236}">
                <a16:creationId xmlns:a16="http://schemas.microsoft.com/office/drawing/2014/main" id="{1909E731-36E6-4089-97CA-C9F0FD4FB937}"/>
              </a:ext>
            </a:extLst>
          </p:cNvPr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3400" y="2667000"/>
            <a:ext cx="2438400" cy="1828800"/>
          </a:xfrm>
          <a:prstGeom prst="rect">
            <a:avLst/>
          </a:prstGeom>
        </p:spPr>
      </p:pic>
      <p:pic>
        <p:nvPicPr>
          <p:cNvPr id="8" name="Graphic 69">
            <a:extLst>
              <a:ext uri="{FF2B5EF4-FFF2-40B4-BE49-F238E27FC236}">
                <a16:creationId xmlns:a16="http://schemas.microsoft.com/office/drawing/2014/main" id="{5B278823-4322-41B0-9802-C3315EF9C574}"/>
              </a:ext>
            </a:extLst>
          </p:cNvPr>
          <p:cNvPicPr/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3400" y="4552949"/>
            <a:ext cx="2438400" cy="1828800"/>
          </a:xfrm>
          <a:prstGeom prst="rect">
            <a:avLst/>
          </a:prstGeom>
        </p:spPr>
      </p:pic>
      <p:pic>
        <p:nvPicPr>
          <p:cNvPr id="9" name="Graphic 64">
            <a:extLst>
              <a:ext uri="{FF2B5EF4-FFF2-40B4-BE49-F238E27FC236}">
                <a16:creationId xmlns:a16="http://schemas.microsoft.com/office/drawing/2014/main" id="{BBFC6112-6B36-40B5-B828-9980D9740192}"/>
              </a:ext>
            </a:extLst>
          </p:cNvPr>
          <p:cNvPicPr/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971800" y="764971"/>
            <a:ext cx="2434440" cy="1825830"/>
          </a:xfrm>
          <a:prstGeom prst="rect">
            <a:avLst/>
          </a:prstGeom>
        </p:spPr>
      </p:pic>
      <p:pic>
        <p:nvPicPr>
          <p:cNvPr id="10" name="Graphic 65">
            <a:extLst>
              <a:ext uri="{FF2B5EF4-FFF2-40B4-BE49-F238E27FC236}">
                <a16:creationId xmlns:a16="http://schemas.microsoft.com/office/drawing/2014/main" id="{BBC9C510-CFB3-4A2A-8649-3C0B04267491}"/>
              </a:ext>
            </a:extLst>
          </p:cNvPr>
          <p:cNvPicPr/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971800" y="2590801"/>
            <a:ext cx="2434440" cy="1825830"/>
          </a:xfrm>
          <a:prstGeom prst="rect">
            <a:avLst/>
          </a:prstGeom>
        </p:spPr>
      </p:pic>
      <p:pic>
        <p:nvPicPr>
          <p:cNvPr id="11" name="Graphic 66">
            <a:extLst>
              <a:ext uri="{FF2B5EF4-FFF2-40B4-BE49-F238E27FC236}">
                <a16:creationId xmlns:a16="http://schemas.microsoft.com/office/drawing/2014/main" id="{05DE5EAA-CB9A-4AC5-AF4B-114880DA6CDE}"/>
              </a:ext>
            </a:extLst>
          </p:cNvPr>
          <p:cNvPicPr/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71800" y="4552949"/>
            <a:ext cx="2438400" cy="18288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D07945F-F9D0-48C9-AE6A-0E84A5498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0199" y="838200"/>
            <a:ext cx="3536437" cy="541020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MF Detector</a:t>
            </a:r>
          </a:p>
          <a:p>
            <a:pPr lvl="1">
              <a:spcBef>
                <a:spcPts val="0"/>
              </a:spcBef>
            </a:pPr>
            <a:r>
              <a:rPr lang="en-US" dirty="0"/>
              <a:t>poor performance overall</a:t>
            </a:r>
          </a:p>
          <a:p>
            <a:pPr lvl="1">
              <a:spcBef>
                <a:spcPts val="0"/>
              </a:spcBef>
            </a:pPr>
            <a:r>
              <a:rPr lang="en-US" dirty="0"/>
              <a:t>Suffers with channel interferences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ZF Detector</a:t>
            </a:r>
          </a:p>
          <a:p>
            <a:pPr lvl="1">
              <a:spcBef>
                <a:spcPts val="0"/>
              </a:spcBef>
            </a:pPr>
            <a:r>
              <a:rPr lang="en-US" dirty="0"/>
              <a:t>Good performance</a:t>
            </a:r>
          </a:p>
          <a:p>
            <a:pPr lvl="1">
              <a:spcBef>
                <a:spcPts val="0"/>
              </a:spcBef>
            </a:pPr>
            <a:r>
              <a:rPr lang="en-US" dirty="0"/>
              <a:t>Best at high SNR</a:t>
            </a:r>
          </a:p>
          <a:p>
            <a:pPr lvl="1">
              <a:spcBef>
                <a:spcPts val="0"/>
              </a:spcBef>
            </a:pPr>
            <a:r>
              <a:rPr lang="en-US" dirty="0"/>
              <a:t>At High SNR</a:t>
            </a:r>
          </a:p>
          <a:p>
            <a:pPr lvl="2">
              <a:spcBef>
                <a:spcPts val="0"/>
              </a:spcBef>
            </a:pPr>
            <a:r>
              <a:rPr lang="en-US" dirty="0"/>
              <a:t>Correlation Bad</a:t>
            </a:r>
          </a:p>
          <a:p>
            <a:pPr lvl="2">
              <a:spcBef>
                <a:spcPts val="0"/>
              </a:spcBef>
            </a:pPr>
            <a:r>
              <a:rPr lang="en-US" dirty="0"/>
              <a:t>Rician Okay</a:t>
            </a:r>
          </a:p>
          <a:p>
            <a:pPr lvl="2">
              <a:spcBef>
                <a:spcPts val="0"/>
              </a:spcBef>
            </a:pPr>
            <a:r>
              <a:rPr lang="en-US" dirty="0"/>
              <a:t>Rayleigh Great</a:t>
            </a:r>
          </a:p>
          <a:p>
            <a:pPr lvl="1">
              <a:spcBef>
                <a:spcPts val="0"/>
              </a:spcBef>
            </a:pPr>
            <a:r>
              <a:rPr lang="en-US" dirty="0"/>
              <a:t>Scales with increase in Nr</a:t>
            </a:r>
          </a:p>
          <a:p>
            <a:pPr lvl="1"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MMSE Detector</a:t>
            </a:r>
          </a:p>
          <a:p>
            <a:pPr lvl="1">
              <a:spcBef>
                <a:spcPts val="0"/>
              </a:spcBef>
            </a:pPr>
            <a:r>
              <a:rPr lang="en-US" dirty="0"/>
              <a:t>Good performance</a:t>
            </a:r>
          </a:p>
          <a:p>
            <a:pPr lvl="1">
              <a:spcBef>
                <a:spcPts val="0"/>
              </a:spcBef>
            </a:pPr>
            <a:r>
              <a:rPr lang="en-US" dirty="0"/>
              <a:t>Better than ZF at lower SNR</a:t>
            </a:r>
          </a:p>
          <a:p>
            <a:pPr lvl="1">
              <a:spcBef>
                <a:spcPts val="0"/>
              </a:spcBef>
            </a:pPr>
            <a:r>
              <a:rPr lang="en-US" dirty="0"/>
              <a:t>At High SNR</a:t>
            </a:r>
          </a:p>
          <a:p>
            <a:pPr lvl="2">
              <a:spcBef>
                <a:spcPts val="0"/>
              </a:spcBef>
            </a:pPr>
            <a:r>
              <a:rPr lang="en-US" dirty="0"/>
              <a:t>Correlation Bad</a:t>
            </a:r>
          </a:p>
          <a:p>
            <a:pPr lvl="2">
              <a:spcBef>
                <a:spcPts val="0"/>
              </a:spcBef>
            </a:pPr>
            <a:r>
              <a:rPr lang="en-US" dirty="0"/>
              <a:t>Rician Okay</a:t>
            </a:r>
          </a:p>
          <a:p>
            <a:pPr lvl="2">
              <a:spcBef>
                <a:spcPts val="0"/>
              </a:spcBef>
            </a:pPr>
            <a:r>
              <a:rPr lang="en-US" dirty="0"/>
              <a:t>Rayleigh Great</a:t>
            </a:r>
          </a:p>
          <a:p>
            <a:pPr lvl="1">
              <a:spcBef>
                <a:spcPts val="0"/>
              </a:spcBef>
            </a:pPr>
            <a:r>
              <a:rPr lang="en-US" dirty="0"/>
              <a:t>Scales with increase in Nr</a:t>
            </a:r>
          </a:p>
          <a:p>
            <a:pPr lvl="1">
              <a:spcBef>
                <a:spcPts val="0"/>
              </a:spcBef>
            </a:pPr>
            <a:endParaRPr lang="en-US" dirty="0"/>
          </a:p>
          <a:p>
            <a:pPr lvl="1"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1065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Massive-MIMO Linear Detection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2363030-EEC3-4186-A5A6-17DF9F14A3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9938586"/>
              </p:ext>
            </p:extLst>
          </p:nvPr>
        </p:nvGraphicFramePr>
        <p:xfrm>
          <a:off x="343118" y="1475983"/>
          <a:ext cx="4015032" cy="1376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9779">
                  <a:extLst>
                    <a:ext uri="{9D8B030D-6E8A-4147-A177-3AD203B41FA5}">
                      <a16:colId xmlns:a16="http://schemas.microsoft.com/office/drawing/2014/main" val="3788531548"/>
                    </a:ext>
                  </a:extLst>
                </a:gridCol>
                <a:gridCol w="482108">
                  <a:extLst>
                    <a:ext uri="{9D8B030D-6E8A-4147-A177-3AD203B41FA5}">
                      <a16:colId xmlns:a16="http://schemas.microsoft.com/office/drawing/2014/main" val="818419259"/>
                    </a:ext>
                  </a:extLst>
                </a:gridCol>
                <a:gridCol w="894861">
                  <a:extLst>
                    <a:ext uri="{9D8B030D-6E8A-4147-A177-3AD203B41FA5}">
                      <a16:colId xmlns:a16="http://schemas.microsoft.com/office/drawing/2014/main" val="2549142104"/>
                    </a:ext>
                  </a:extLst>
                </a:gridCol>
                <a:gridCol w="862720">
                  <a:extLst>
                    <a:ext uri="{9D8B030D-6E8A-4147-A177-3AD203B41FA5}">
                      <a16:colId xmlns:a16="http://schemas.microsoft.com/office/drawing/2014/main" val="2539047160"/>
                    </a:ext>
                  </a:extLst>
                </a:gridCol>
                <a:gridCol w="1055564">
                  <a:extLst>
                    <a:ext uri="{9D8B030D-6E8A-4147-A177-3AD203B41FA5}">
                      <a16:colId xmlns:a16="http://schemas.microsoft.com/office/drawing/2014/main" val="2626048077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OFMD Subcarriers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M-QAM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effectLst/>
                        </a:rPr>
                        <a:t>MF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cap="small">
                          <a:effectLst/>
                        </a:rPr>
                        <a:t>ZF</a:t>
                      </a:r>
                      <a:endParaRPr lang="en-CA" sz="800" cap="small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MMSE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344644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4.3938 E-1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5.0641 E-1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4.6297 E-1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314811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4.6042 E-1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5.0208 E-1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4.7813 E-1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964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4.6330 E-1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4.9696 E-1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4.8161 E-1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595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3.6231 E-1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3.5184 E-1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3.4973 E-1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0065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4.1716 E-1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4.0641 E-1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4.0331 E-1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670881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4.1152 E-1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4.1634 E-1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4.1545 E-1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026687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3.0190 E-1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1.1686 E-1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1.1702 E-1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06889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3.7115 E-1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2.1217 E-1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2.1245 E-1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7099435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3.5825 E-1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2.5990 E-1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2.6026 E-1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862706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0A40FDA-C4DA-4BAC-9349-841A0FE6CA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9141337"/>
              </p:ext>
            </p:extLst>
          </p:nvPr>
        </p:nvGraphicFramePr>
        <p:xfrm>
          <a:off x="353063" y="3223503"/>
          <a:ext cx="3993636" cy="1376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5944">
                  <a:extLst>
                    <a:ext uri="{9D8B030D-6E8A-4147-A177-3AD203B41FA5}">
                      <a16:colId xmlns:a16="http://schemas.microsoft.com/office/drawing/2014/main" val="4210951248"/>
                    </a:ext>
                  </a:extLst>
                </a:gridCol>
                <a:gridCol w="479539">
                  <a:extLst>
                    <a:ext uri="{9D8B030D-6E8A-4147-A177-3AD203B41FA5}">
                      <a16:colId xmlns:a16="http://schemas.microsoft.com/office/drawing/2014/main" val="3463553412"/>
                    </a:ext>
                  </a:extLst>
                </a:gridCol>
                <a:gridCol w="890092">
                  <a:extLst>
                    <a:ext uri="{9D8B030D-6E8A-4147-A177-3AD203B41FA5}">
                      <a16:colId xmlns:a16="http://schemas.microsoft.com/office/drawing/2014/main" val="2398563965"/>
                    </a:ext>
                  </a:extLst>
                </a:gridCol>
                <a:gridCol w="858122">
                  <a:extLst>
                    <a:ext uri="{9D8B030D-6E8A-4147-A177-3AD203B41FA5}">
                      <a16:colId xmlns:a16="http://schemas.microsoft.com/office/drawing/2014/main" val="1030767449"/>
                    </a:ext>
                  </a:extLst>
                </a:gridCol>
                <a:gridCol w="1049939">
                  <a:extLst>
                    <a:ext uri="{9D8B030D-6E8A-4147-A177-3AD203B41FA5}">
                      <a16:colId xmlns:a16="http://schemas.microsoft.com/office/drawing/2014/main" val="1923166071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effectLst/>
                        </a:rPr>
                        <a:t>OFMD Subcarriers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M-QAM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MF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cap="small">
                          <a:effectLst/>
                        </a:rPr>
                        <a:t>ZF</a:t>
                      </a:r>
                      <a:endParaRPr lang="en-CA" sz="800" cap="small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MMSE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567840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4.9094 E-1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5.0188 E-1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4.8859 E-1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464908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4.9031 E-1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5.0740 E-1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4.9240 E-1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441219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4.9571 E-1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5.0920 E-1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5.0089 E-1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047558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4.7801 E-1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4.8059 E-1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4.8023 E-1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08277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4.9182 E-1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4.8635 E-1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4.8786 E-1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11886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4.8734 E-1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4.8741 E-1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4.8737 E-1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735678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4.6448 E-1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4.2159 E-1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4.2157 E-1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31902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4.7560 E-1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4.5113 E-1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4.5107 E-1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7361838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4.7940 E-1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4.5793 E-1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4.5792 E-1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83140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238A2E7-E5D1-43FB-B17F-4CB3C702B0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916819"/>
              </p:ext>
            </p:extLst>
          </p:nvPr>
        </p:nvGraphicFramePr>
        <p:xfrm>
          <a:off x="342366" y="4976103"/>
          <a:ext cx="4015031" cy="1376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9779">
                  <a:extLst>
                    <a:ext uri="{9D8B030D-6E8A-4147-A177-3AD203B41FA5}">
                      <a16:colId xmlns:a16="http://schemas.microsoft.com/office/drawing/2014/main" val="4055893903"/>
                    </a:ext>
                  </a:extLst>
                </a:gridCol>
                <a:gridCol w="482108">
                  <a:extLst>
                    <a:ext uri="{9D8B030D-6E8A-4147-A177-3AD203B41FA5}">
                      <a16:colId xmlns:a16="http://schemas.microsoft.com/office/drawing/2014/main" val="2995397213"/>
                    </a:ext>
                  </a:extLst>
                </a:gridCol>
                <a:gridCol w="894860">
                  <a:extLst>
                    <a:ext uri="{9D8B030D-6E8A-4147-A177-3AD203B41FA5}">
                      <a16:colId xmlns:a16="http://schemas.microsoft.com/office/drawing/2014/main" val="2809247412"/>
                    </a:ext>
                  </a:extLst>
                </a:gridCol>
                <a:gridCol w="862720">
                  <a:extLst>
                    <a:ext uri="{9D8B030D-6E8A-4147-A177-3AD203B41FA5}">
                      <a16:colId xmlns:a16="http://schemas.microsoft.com/office/drawing/2014/main" val="2669833672"/>
                    </a:ext>
                  </a:extLst>
                </a:gridCol>
                <a:gridCol w="1055564">
                  <a:extLst>
                    <a:ext uri="{9D8B030D-6E8A-4147-A177-3AD203B41FA5}">
                      <a16:colId xmlns:a16="http://schemas.microsoft.com/office/drawing/2014/main" val="2691345863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OFMD Subcarriers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M-QAM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MF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cap="small" dirty="0">
                          <a:effectLst/>
                        </a:rPr>
                        <a:t>ZF</a:t>
                      </a:r>
                      <a:endParaRPr lang="en-CA" sz="800" cap="small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MMSE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64218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4.7813 E-1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4.9906 E-1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4.8688 E-1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535487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4.8604 E-1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5.0073 E-1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4.9156 E-1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78608978"/>
                  </a:ext>
                </a:extLst>
              </a:tr>
              <a:tr h="4572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4.8884 E-1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5.0464 E-1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4.8714 E-1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81687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4.4082 E-1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4.6043 E-1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4.5910 E-1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051682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4.6563 E-1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4.7375 E-1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4.7198 E-1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175447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4.6080 E-1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4.7681 E-1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4.7435 E-1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347888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4.1268 E-1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3.8016 E-1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3.7935 E-1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40800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4.4100 E-1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4.2258 E-1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4.2216 E-1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25122693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4.4437 E-1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4.2924 E-1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4.2912 E-1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0291084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C9F9D8BC-44E7-4BCE-B496-85E60A326DB0}"/>
              </a:ext>
            </a:extLst>
          </p:cNvPr>
          <p:cNvSpPr txBox="1"/>
          <p:nvPr/>
        </p:nvSpPr>
        <p:spPr>
          <a:xfrm>
            <a:off x="353063" y="790183"/>
            <a:ext cx="3993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 for 50 </a:t>
            </a:r>
            <a:r>
              <a:rPr lang="en-CA" sz="1600" cap="small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Nt</a:t>
            </a:r>
            <a:r>
              <a:rPr lang="en-CA" sz="16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 300 Nr at SNR 5 dB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05EB19-F52C-4FE2-81A8-1AEA1AC9EFFA}"/>
              </a:ext>
            </a:extLst>
          </p:cNvPr>
          <p:cNvSpPr txBox="1"/>
          <p:nvPr/>
        </p:nvSpPr>
        <p:spPr>
          <a:xfrm>
            <a:off x="338237" y="1215876"/>
            <a:ext cx="4008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Rayleigh</a:t>
            </a:r>
            <a:endParaRPr lang="en-CA" sz="1600" cap="sm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FADB9D-5750-401A-9D87-BAAAC3CE20A4}"/>
              </a:ext>
            </a:extLst>
          </p:cNvPr>
          <p:cNvSpPr txBox="1"/>
          <p:nvPr/>
        </p:nvSpPr>
        <p:spPr>
          <a:xfrm>
            <a:off x="353063" y="2946504"/>
            <a:ext cx="4008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Rician</a:t>
            </a:r>
            <a:endParaRPr lang="en-CA" sz="1600" cap="sm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5C06AB-0BF8-4553-B172-3FE86AB8A563}"/>
              </a:ext>
            </a:extLst>
          </p:cNvPr>
          <p:cNvSpPr txBox="1"/>
          <p:nvPr/>
        </p:nvSpPr>
        <p:spPr>
          <a:xfrm>
            <a:off x="348935" y="4699104"/>
            <a:ext cx="4008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Correlation</a:t>
            </a:r>
            <a:endParaRPr lang="en-CA" sz="1600" cap="sm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03CE656-3865-411E-A175-0AA9E80CC9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411111"/>
              </p:ext>
            </p:extLst>
          </p:nvPr>
        </p:nvGraphicFramePr>
        <p:xfrm>
          <a:off x="4765958" y="1476520"/>
          <a:ext cx="3993636" cy="1376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5944">
                  <a:extLst>
                    <a:ext uri="{9D8B030D-6E8A-4147-A177-3AD203B41FA5}">
                      <a16:colId xmlns:a16="http://schemas.microsoft.com/office/drawing/2014/main" val="659024808"/>
                    </a:ext>
                  </a:extLst>
                </a:gridCol>
                <a:gridCol w="479539">
                  <a:extLst>
                    <a:ext uri="{9D8B030D-6E8A-4147-A177-3AD203B41FA5}">
                      <a16:colId xmlns:a16="http://schemas.microsoft.com/office/drawing/2014/main" val="4185035546"/>
                    </a:ext>
                  </a:extLst>
                </a:gridCol>
                <a:gridCol w="890092">
                  <a:extLst>
                    <a:ext uri="{9D8B030D-6E8A-4147-A177-3AD203B41FA5}">
                      <a16:colId xmlns:a16="http://schemas.microsoft.com/office/drawing/2014/main" val="1963546982"/>
                    </a:ext>
                  </a:extLst>
                </a:gridCol>
                <a:gridCol w="858122">
                  <a:extLst>
                    <a:ext uri="{9D8B030D-6E8A-4147-A177-3AD203B41FA5}">
                      <a16:colId xmlns:a16="http://schemas.microsoft.com/office/drawing/2014/main" val="2421221807"/>
                    </a:ext>
                  </a:extLst>
                </a:gridCol>
                <a:gridCol w="1049939">
                  <a:extLst>
                    <a:ext uri="{9D8B030D-6E8A-4147-A177-3AD203B41FA5}">
                      <a16:colId xmlns:a16="http://schemas.microsoft.com/office/drawing/2014/main" val="585386651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OFMD Subcarriers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M-QAM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effectLst/>
                        </a:rPr>
                        <a:t>MF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cap="small" dirty="0">
                          <a:effectLst/>
                        </a:rPr>
                        <a:t>ZF</a:t>
                      </a:r>
                      <a:endParaRPr lang="en-CA" sz="800" cap="small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effectLst/>
                        </a:rPr>
                        <a:t>MMSE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65341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4.3281 E-1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4.9188 E-1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4.8141 E-1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31573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4.5677 E-1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5.0271 E-1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4.8229 E-1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746417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4.6438 E-1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4.9652 E-1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4.9384 E-1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51159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3.4852 E-1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2.6309 E-1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2.6273 E-1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720762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4.0828 E-1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3.3758 E-1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3.3708 E-1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88439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4.0027 E-1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3.6830 E-1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3.6795 E-1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392276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1024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2.8525 E-1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7.8125 E-5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7.8125 E-5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0087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3.6262 E-1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1.7734 E-2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1.7773 E-2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50363425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3.4447 E-1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4.9565 E-2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4.9610 E-2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255316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46123B98-4093-40F0-80A6-6A575D4EA5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0185205"/>
              </p:ext>
            </p:extLst>
          </p:nvPr>
        </p:nvGraphicFramePr>
        <p:xfrm>
          <a:off x="4765957" y="3219552"/>
          <a:ext cx="3993634" cy="1376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5943">
                  <a:extLst>
                    <a:ext uri="{9D8B030D-6E8A-4147-A177-3AD203B41FA5}">
                      <a16:colId xmlns:a16="http://schemas.microsoft.com/office/drawing/2014/main" val="1581302533"/>
                    </a:ext>
                  </a:extLst>
                </a:gridCol>
                <a:gridCol w="479539">
                  <a:extLst>
                    <a:ext uri="{9D8B030D-6E8A-4147-A177-3AD203B41FA5}">
                      <a16:colId xmlns:a16="http://schemas.microsoft.com/office/drawing/2014/main" val="1648907243"/>
                    </a:ext>
                  </a:extLst>
                </a:gridCol>
                <a:gridCol w="890092">
                  <a:extLst>
                    <a:ext uri="{9D8B030D-6E8A-4147-A177-3AD203B41FA5}">
                      <a16:colId xmlns:a16="http://schemas.microsoft.com/office/drawing/2014/main" val="2020897658"/>
                    </a:ext>
                  </a:extLst>
                </a:gridCol>
                <a:gridCol w="858122">
                  <a:extLst>
                    <a:ext uri="{9D8B030D-6E8A-4147-A177-3AD203B41FA5}">
                      <a16:colId xmlns:a16="http://schemas.microsoft.com/office/drawing/2014/main" val="2436774605"/>
                    </a:ext>
                  </a:extLst>
                </a:gridCol>
                <a:gridCol w="1049938">
                  <a:extLst>
                    <a:ext uri="{9D8B030D-6E8A-4147-A177-3AD203B41FA5}">
                      <a16:colId xmlns:a16="http://schemas.microsoft.com/office/drawing/2014/main" val="3668117342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OFMD Subcarriers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M-QAM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MF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cap="small">
                          <a:effectLst/>
                        </a:rPr>
                        <a:t>ZF</a:t>
                      </a:r>
                      <a:endParaRPr lang="en-CA" sz="800" cap="small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MMSE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80073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4.8953 E-1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5.0250 E-1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4.7922 E-1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1127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4.8969 E-1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5.0646 E-1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4.8542 E-1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087471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4.9670 E-1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4.9732 E-1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4.9616 E-1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669029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4.7266 E-1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4.0180 E-1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4.0106 E-1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30372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4.8646 E-1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4.2990 E-1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4.2932 E-1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707927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4.8036 E-1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4.4248 E-1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4.4181 E-1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0737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4.5252 E-1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1.9593 E-1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1.9600 E-1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52006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4.6780 E-1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2.8872 E-1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2.8879 E-1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0964903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4.7100 E-1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3.2635 E-1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3.2644 E-1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07957525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24796270-61C0-4223-A89A-DA316BE640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83917"/>
              </p:ext>
            </p:extLst>
          </p:nvPr>
        </p:nvGraphicFramePr>
        <p:xfrm>
          <a:off x="4765957" y="4970474"/>
          <a:ext cx="3993633" cy="1376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5943">
                  <a:extLst>
                    <a:ext uri="{9D8B030D-6E8A-4147-A177-3AD203B41FA5}">
                      <a16:colId xmlns:a16="http://schemas.microsoft.com/office/drawing/2014/main" val="2847991530"/>
                    </a:ext>
                  </a:extLst>
                </a:gridCol>
                <a:gridCol w="479539">
                  <a:extLst>
                    <a:ext uri="{9D8B030D-6E8A-4147-A177-3AD203B41FA5}">
                      <a16:colId xmlns:a16="http://schemas.microsoft.com/office/drawing/2014/main" val="2162474721"/>
                    </a:ext>
                  </a:extLst>
                </a:gridCol>
                <a:gridCol w="890091">
                  <a:extLst>
                    <a:ext uri="{9D8B030D-6E8A-4147-A177-3AD203B41FA5}">
                      <a16:colId xmlns:a16="http://schemas.microsoft.com/office/drawing/2014/main" val="1937843424"/>
                    </a:ext>
                  </a:extLst>
                </a:gridCol>
                <a:gridCol w="858122">
                  <a:extLst>
                    <a:ext uri="{9D8B030D-6E8A-4147-A177-3AD203B41FA5}">
                      <a16:colId xmlns:a16="http://schemas.microsoft.com/office/drawing/2014/main" val="414691344"/>
                    </a:ext>
                  </a:extLst>
                </a:gridCol>
                <a:gridCol w="1049938">
                  <a:extLst>
                    <a:ext uri="{9D8B030D-6E8A-4147-A177-3AD203B41FA5}">
                      <a16:colId xmlns:a16="http://schemas.microsoft.com/office/drawing/2014/main" val="1825647499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OFMD Subcarriers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M-QAM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MF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cap="small">
                          <a:effectLst/>
                        </a:rPr>
                        <a:t>ZF</a:t>
                      </a:r>
                      <a:endParaRPr lang="en-CA" sz="800" cap="small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MMSE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4476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4.7547 E-1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4.9391 E-1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4.9594 E-1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654718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4.8490 E-1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5.0010 E-1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5.0438 E-1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486975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4.8750 E-1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5.0232 E-1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4.8670 E-1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591911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4.4102 E-1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4.5059 E-1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4.4879 E-1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27599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4.6435 E-1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4.6833 E-1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4.6758 E-1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52385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256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4.5917 E-1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4.7315 E-1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4.7214 E-1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904916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16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4.1001 E-1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3.2198 E-1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b="1" dirty="0">
                          <a:effectLst/>
                        </a:rPr>
                        <a:t>3.2171 E-1</a:t>
                      </a:r>
                      <a:endParaRPr lang="en-CA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71380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64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4.3964 E-1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3.8128 E-1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3.8065 E-1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17243749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1024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128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4.4263 E-1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3.9353 E-1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3.9355 E-1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62430055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D63AED5F-922D-4968-8E03-4C7957360ECC}"/>
              </a:ext>
            </a:extLst>
          </p:cNvPr>
          <p:cNvSpPr txBox="1"/>
          <p:nvPr/>
        </p:nvSpPr>
        <p:spPr>
          <a:xfrm>
            <a:off x="4765958" y="790183"/>
            <a:ext cx="3993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 for 50 </a:t>
            </a:r>
            <a:r>
              <a:rPr lang="en-CA" sz="1600" cap="small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Nt</a:t>
            </a:r>
            <a:r>
              <a:rPr lang="en-CA" sz="16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 300 Nr at SNR 15 dB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DB86E6-C9E8-4081-8279-3E247C548F05}"/>
              </a:ext>
            </a:extLst>
          </p:cNvPr>
          <p:cNvSpPr txBox="1"/>
          <p:nvPr/>
        </p:nvSpPr>
        <p:spPr>
          <a:xfrm>
            <a:off x="4768586" y="1216412"/>
            <a:ext cx="4008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Rayleigh</a:t>
            </a:r>
            <a:endParaRPr lang="en-CA" sz="1600" cap="sm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ECFAEE-0B94-404F-85F9-5D0B06454D91}"/>
              </a:ext>
            </a:extLst>
          </p:cNvPr>
          <p:cNvSpPr txBox="1"/>
          <p:nvPr/>
        </p:nvSpPr>
        <p:spPr>
          <a:xfrm>
            <a:off x="4760137" y="2957583"/>
            <a:ext cx="4008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Rician</a:t>
            </a:r>
            <a:endParaRPr lang="en-CA" sz="1600" cap="sm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6F6861-1BBD-4954-A5A0-2F9E0ADF3E6A}"/>
              </a:ext>
            </a:extLst>
          </p:cNvPr>
          <p:cNvSpPr txBox="1"/>
          <p:nvPr/>
        </p:nvSpPr>
        <p:spPr>
          <a:xfrm>
            <a:off x="4760137" y="4685585"/>
            <a:ext cx="4008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Correlation</a:t>
            </a:r>
            <a:endParaRPr lang="en-CA" sz="1600" cap="sm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407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Massive-MIMO Linear Detection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625C4EF-83E1-4C8A-8BE3-319B07A223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476296"/>
              </p:ext>
            </p:extLst>
          </p:nvPr>
        </p:nvGraphicFramePr>
        <p:xfrm>
          <a:off x="457200" y="1711590"/>
          <a:ext cx="2855536" cy="767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4800">
                  <a:extLst>
                    <a:ext uri="{9D8B030D-6E8A-4147-A177-3AD203B41FA5}">
                      <a16:colId xmlns:a16="http://schemas.microsoft.com/office/drawing/2014/main" val="3083197432"/>
                    </a:ext>
                  </a:extLst>
                </a:gridCol>
                <a:gridCol w="636912">
                  <a:extLst>
                    <a:ext uri="{9D8B030D-6E8A-4147-A177-3AD203B41FA5}">
                      <a16:colId xmlns:a16="http://schemas.microsoft.com/office/drawing/2014/main" val="890604295"/>
                    </a:ext>
                  </a:extLst>
                </a:gridCol>
                <a:gridCol w="636912">
                  <a:extLst>
                    <a:ext uri="{9D8B030D-6E8A-4147-A177-3AD203B41FA5}">
                      <a16:colId xmlns:a16="http://schemas.microsoft.com/office/drawing/2014/main" val="2121137900"/>
                    </a:ext>
                  </a:extLst>
                </a:gridCol>
                <a:gridCol w="636912">
                  <a:extLst>
                    <a:ext uri="{9D8B030D-6E8A-4147-A177-3AD203B41FA5}">
                      <a16:colId xmlns:a16="http://schemas.microsoft.com/office/drawing/2014/main" val="2976903652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Nr</a:t>
                      </a:r>
                      <a:endParaRPr lang="en-CA" sz="1000">
                        <a:effectLst/>
                      </a:endParaRPr>
                    </a:p>
                    <a:p>
                      <a:pPr algn="ctr"/>
                      <a:r>
                        <a:rPr lang="en-CA" sz="800">
                          <a:effectLst/>
                        </a:rPr>
                        <a:t>(width × height)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effectLst/>
                        </a:rPr>
                        <a:t>MF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cap="small">
                          <a:effectLst/>
                        </a:rPr>
                        <a:t>ZF</a:t>
                      </a:r>
                      <a:endParaRPr lang="en-CA" sz="800" cap="small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MMSE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18906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50 (10 × 5)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4.0169 E-1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3.8758 E-1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3.2692 E-1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44601323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100 (10 × 10)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3.7667 E-1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7.4001 E-2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7.4057 E-2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1822891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200 (10 × 20)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3.5537 E-1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1.4989 E-2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1.4983 E-2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1111192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300 (10 × 30)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3.4367 E-1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4.0960 E-3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4.1016 E-3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0940422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7AA1CC6-0D5C-4E0E-A312-BB235C1BE4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272489"/>
              </p:ext>
            </p:extLst>
          </p:nvPr>
        </p:nvGraphicFramePr>
        <p:xfrm>
          <a:off x="457201" y="3192039"/>
          <a:ext cx="2855536" cy="767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4800">
                  <a:extLst>
                    <a:ext uri="{9D8B030D-6E8A-4147-A177-3AD203B41FA5}">
                      <a16:colId xmlns:a16="http://schemas.microsoft.com/office/drawing/2014/main" val="1714526717"/>
                    </a:ext>
                  </a:extLst>
                </a:gridCol>
                <a:gridCol w="636912">
                  <a:extLst>
                    <a:ext uri="{9D8B030D-6E8A-4147-A177-3AD203B41FA5}">
                      <a16:colId xmlns:a16="http://schemas.microsoft.com/office/drawing/2014/main" val="694330269"/>
                    </a:ext>
                  </a:extLst>
                </a:gridCol>
                <a:gridCol w="636912">
                  <a:extLst>
                    <a:ext uri="{9D8B030D-6E8A-4147-A177-3AD203B41FA5}">
                      <a16:colId xmlns:a16="http://schemas.microsoft.com/office/drawing/2014/main" val="1861472307"/>
                    </a:ext>
                  </a:extLst>
                </a:gridCol>
                <a:gridCol w="636912">
                  <a:extLst>
                    <a:ext uri="{9D8B030D-6E8A-4147-A177-3AD203B41FA5}">
                      <a16:colId xmlns:a16="http://schemas.microsoft.com/office/drawing/2014/main" val="4226964448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Nr</a:t>
                      </a:r>
                      <a:endParaRPr lang="en-CA" sz="1000">
                        <a:effectLst/>
                      </a:endParaRPr>
                    </a:p>
                    <a:p>
                      <a:pPr algn="ctr"/>
                      <a:r>
                        <a:rPr lang="en-CA" sz="800">
                          <a:effectLst/>
                        </a:rPr>
                        <a:t>(width × height)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MF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cap="small">
                          <a:effectLst/>
                        </a:rPr>
                        <a:t>ZF</a:t>
                      </a:r>
                      <a:endParaRPr lang="en-CA" sz="800" cap="small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MMSE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094861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50 (10 × 5)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4.7285 E-1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4.7874 E-1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4.5234 E-1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9108100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100 (10 × 10)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4.5919 E-1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3.3164 E-1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3.3132 E-1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1108071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200 (10 × 20)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4.6899 E-1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2.4936 E-1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2.4940 E-1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85241793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300 (10 × 30)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4.7002 E-1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2.1295 E-1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2.1303 E-1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3747208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E4F61D9-9C79-4562-A3A9-3A3F7523FA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939466"/>
              </p:ext>
            </p:extLst>
          </p:nvPr>
        </p:nvGraphicFramePr>
        <p:xfrm>
          <a:off x="457201" y="5080581"/>
          <a:ext cx="2855533" cy="767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4800">
                  <a:extLst>
                    <a:ext uri="{9D8B030D-6E8A-4147-A177-3AD203B41FA5}">
                      <a16:colId xmlns:a16="http://schemas.microsoft.com/office/drawing/2014/main" val="1736016972"/>
                    </a:ext>
                  </a:extLst>
                </a:gridCol>
                <a:gridCol w="636911">
                  <a:extLst>
                    <a:ext uri="{9D8B030D-6E8A-4147-A177-3AD203B41FA5}">
                      <a16:colId xmlns:a16="http://schemas.microsoft.com/office/drawing/2014/main" val="3066869619"/>
                    </a:ext>
                  </a:extLst>
                </a:gridCol>
                <a:gridCol w="636911">
                  <a:extLst>
                    <a:ext uri="{9D8B030D-6E8A-4147-A177-3AD203B41FA5}">
                      <a16:colId xmlns:a16="http://schemas.microsoft.com/office/drawing/2014/main" val="103232978"/>
                    </a:ext>
                  </a:extLst>
                </a:gridCol>
                <a:gridCol w="636911">
                  <a:extLst>
                    <a:ext uri="{9D8B030D-6E8A-4147-A177-3AD203B41FA5}">
                      <a16:colId xmlns:a16="http://schemas.microsoft.com/office/drawing/2014/main" val="3293846379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Nr</a:t>
                      </a:r>
                      <a:endParaRPr lang="en-CA" sz="1000">
                        <a:effectLst/>
                      </a:endParaRPr>
                    </a:p>
                    <a:p>
                      <a:pPr algn="ctr"/>
                      <a:r>
                        <a:rPr lang="en-CA" sz="800">
                          <a:effectLst/>
                        </a:rPr>
                        <a:t>(width × height)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MF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cap="small">
                          <a:effectLst/>
                        </a:rPr>
                        <a:t>ZF</a:t>
                      </a:r>
                      <a:endParaRPr lang="en-CA" sz="800" cap="small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>
                          <a:effectLst/>
                        </a:rPr>
                        <a:t>MMSE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36139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50 (10 × 5)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4.0169 E-1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4.9676 E-1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4.7725 E-1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5323590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100 (10 × 10)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4.7093 E-1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4.5553 E-1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4.5397 E-1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4914997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200 (10 × 20)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4.5018 E-1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4.1148 E-1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4.1102 E-1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5675273"/>
                  </a:ext>
                </a:extLst>
              </a:tr>
              <a:tr h="90170"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300 (10 × 30)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4.4205 E-1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>
                          <a:effectLst/>
                        </a:rPr>
                        <a:t>3.7374 E-1</a:t>
                      </a:r>
                      <a:endParaRPr lang="en-CA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800" dirty="0">
                          <a:effectLst/>
                        </a:rPr>
                        <a:t>3.7352 E-1</a:t>
                      </a:r>
                      <a:endParaRPr lang="en-CA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06801947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5F14C6EA-E77F-461E-863C-E5FD70C158C6}"/>
              </a:ext>
            </a:extLst>
          </p:cNvPr>
          <p:cNvSpPr txBox="1"/>
          <p:nvPr/>
        </p:nvSpPr>
        <p:spPr>
          <a:xfrm>
            <a:off x="457199" y="1436468"/>
            <a:ext cx="2855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Rayleigh</a:t>
            </a:r>
            <a:endParaRPr lang="en-CA" sz="1600" cap="sm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610823F-C35D-401F-85AF-49156BC1AFAF}"/>
              </a:ext>
            </a:extLst>
          </p:cNvPr>
          <p:cNvSpPr txBox="1"/>
          <p:nvPr/>
        </p:nvSpPr>
        <p:spPr>
          <a:xfrm>
            <a:off x="457198" y="2915040"/>
            <a:ext cx="2855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Rician</a:t>
            </a:r>
            <a:endParaRPr lang="en-CA" sz="1600" cap="sm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2AE19EC-9D3B-4D54-A693-719EE6AE295C}"/>
              </a:ext>
            </a:extLst>
          </p:cNvPr>
          <p:cNvSpPr txBox="1"/>
          <p:nvPr/>
        </p:nvSpPr>
        <p:spPr>
          <a:xfrm>
            <a:off x="457197" y="4800600"/>
            <a:ext cx="28555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Correlation</a:t>
            </a:r>
            <a:endParaRPr lang="en-CA" sz="1600" cap="sm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401414D-B1E5-4200-8252-B5D208D8E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200" y="838200"/>
            <a:ext cx="5441436" cy="541020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Channel hardening shows only to be effective with Rayleigh Fading Channels</a:t>
            </a:r>
          </a:p>
          <a:p>
            <a:pPr lvl="1">
              <a:spcBef>
                <a:spcPts val="0"/>
              </a:spcBef>
            </a:pPr>
            <a:r>
              <a:rPr lang="en-US" dirty="0"/>
              <a:t>Means Channel hardening does not scale well for LOS components or correlation channels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Rayleigh</a:t>
            </a:r>
          </a:p>
          <a:p>
            <a:pPr lvl="1">
              <a:spcBef>
                <a:spcPts val="0"/>
              </a:spcBef>
            </a:pPr>
            <a:r>
              <a:rPr lang="en-US" dirty="0"/>
              <a:t>BER decreases drastically with increase in Nr</a:t>
            </a:r>
          </a:p>
          <a:p>
            <a:pPr lvl="1">
              <a:spcBef>
                <a:spcPts val="0"/>
              </a:spcBef>
            </a:pPr>
            <a:r>
              <a:rPr lang="en-US" dirty="0"/>
              <a:t>MMSE and ZF greatly outperforms MF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Rician</a:t>
            </a:r>
          </a:p>
          <a:p>
            <a:pPr lvl="1">
              <a:spcBef>
                <a:spcPts val="0"/>
              </a:spcBef>
            </a:pPr>
            <a:r>
              <a:rPr lang="en-US" dirty="0"/>
              <a:t>MF has no BER decrease</a:t>
            </a:r>
          </a:p>
          <a:p>
            <a:pPr lvl="1">
              <a:spcBef>
                <a:spcPts val="0"/>
              </a:spcBef>
            </a:pPr>
            <a:r>
              <a:rPr lang="en-US" dirty="0"/>
              <a:t>ZF and MMSE only small decrease in BER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Correlation</a:t>
            </a:r>
          </a:p>
          <a:p>
            <a:pPr lvl="1">
              <a:spcBef>
                <a:spcPts val="0"/>
              </a:spcBef>
            </a:pPr>
            <a:r>
              <a:rPr lang="en-US" dirty="0"/>
              <a:t>MF has no BER decrease</a:t>
            </a:r>
          </a:p>
          <a:p>
            <a:pPr lvl="1">
              <a:spcBef>
                <a:spcPts val="0"/>
              </a:spcBef>
            </a:pPr>
            <a:r>
              <a:rPr lang="en-US" dirty="0"/>
              <a:t>ZF and MMSE very small decrease in BER</a:t>
            </a:r>
          </a:p>
          <a:p>
            <a:pPr lvl="1">
              <a:spcBef>
                <a:spcPts val="0"/>
              </a:spcBef>
            </a:pPr>
            <a:r>
              <a:rPr lang="en-US" dirty="0"/>
              <a:t>Worst performance at high SNR</a:t>
            </a:r>
          </a:p>
          <a:p>
            <a:pPr lvl="1"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ZF and MMSE perform very similarly at 20 dB</a:t>
            </a:r>
          </a:p>
          <a:p>
            <a:pPr lvl="1">
              <a:spcBef>
                <a:spcPts val="0"/>
              </a:spcBef>
            </a:pPr>
            <a:endParaRPr lang="en-US" dirty="0"/>
          </a:p>
          <a:p>
            <a:pPr lvl="1">
              <a:spcBef>
                <a:spcPts val="0"/>
              </a:spcBef>
            </a:pP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2B0147C-867F-4A3B-8AC9-08CFC3E95401}"/>
              </a:ext>
            </a:extLst>
          </p:cNvPr>
          <p:cNvSpPr txBox="1"/>
          <p:nvPr/>
        </p:nvSpPr>
        <p:spPr>
          <a:xfrm>
            <a:off x="304800" y="788261"/>
            <a:ext cx="33367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 for </a:t>
            </a:r>
            <a:r>
              <a:rPr lang="en-US" sz="14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1024 OFDM subcarriers, </a:t>
            </a:r>
          </a:p>
          <a:p>
            <a:pPr algn="ctr"/>
            <a:r>
              <a:rPr lang="en-US" sz="14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128-QAM and 50 </a:t>
            </a:r>
            <a:r>
              <a:rPr lang="en-US" sz="1400" cap="small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Nt</a:t>
            </a:r>
            <a:r>
              <a:rPr lang="en-US" sz="1400" cap="small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CA" sz="1400" cap="sm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 SNR 20 dB</a:t>
            </a:r>
          </a:p>
        </p:txBody>
      </p:sp>
    </p:spTree>
    <p:extLst>
      <p:ext uri="{BB962C8B-B14F-4D97-AF65-F5344CB8AC3E}">
        <p14:creationId xmlns:p14="http://schemas.microsoft.com/office/powerpoint/2010/main" val="11237749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Least square channel estimation was evaluated on an uplink Massive-MIMO-OFDM system comparing MF, ZF and MMSE detection methods on Rayleigh, Rician and Correlation generated channel models.</a:t>
            </a:r>
          </a:p>
          <a:p>
            <a:r>
              <a:rPr lang="en-US" sz="2000" dirty="0"/>
              <a:t>Massive-MIMO OFDM Channel Estimation and signal detection</a:t>
            </a:r>
          </a:p>
          <a:p>
            <a:pPr lvl="1"/>
            <a:r>
              <a:rPr lang="en-US" sz="2000" dirty="0"/>
              <a:t>Channel hardening clearly effective on Rayleigh </a:t>
            </a:r>
            <a:r>
              <a:rPr lang="en-US" sz="2000" dirty="0" err="1"/>
              <a:t>i.i.d</a:t>
            </a:r>
            <a:r>
              <a:rPr lang="en-US" sz="2000" dirty="0"/>
              <a:t>. fading channels</a:t>
            </a:r>
          </a:p>
          <a:p>
            <a:pPr lvl="1"/>
            <a:r>
              <a:rPr lang="en-US" sz="2000" dirty="0"/>
              <a:t>Bad under conditions</a:t>
            </a:r>
          </a:p>
          <a:p>
            <a:pPr lvl="2"/>
            <a:r>
              <a:rPr lang="en-US" sz="2000" dirty="0"/>
              <a:t>Low bandwidth (low number of OFDM subcarriers)</a:t>
            </a:r>
          </a:p>
          <a:p>
            <a:pPr lvl="2"/>
            <a:r>
              <a:rPr lang="en-US" sz="2000" dirty="0"/>
              <a:t>Correlation channels (given </a:t>
            </a:r>
            <a:r>
              <a:rPr lang="en-US" sz="2000" dirty="0" err="1"/>
              <a:t>AoA</a:t>
            </a:r>
            <a:r>
              <a:rPr lang="en-US" sz="2000" dirty="0"/>
              <a:t> and </a:t>
            </a:r>
            <a:r>
              <a:rPr lang="en-US" sz="2000" dirty="0" err="1"/>
              <a:t>AoE</a:t>
            </a:r>
            <a:r>
              <a:rPr lang="en-US" sz="2000" dirty="0"/>
              <a:t>) or Rician (Line of Sight)</a:t>
            </a:r>
          </a:p>
          <a:p>
            <a:pPr lvl="2"/>
            <a:r>
              <a:rPr lang="en-US" sz="2000" dirty="0"/>
              <a:t>Matched Filter Detection</a:t>
            </a:r>
          </a:p>
          <a:p>
            <a:pPr lvl="1"/>
            <a:r>
              <a:rPr lang="en-US" sz="2000" dirty="0"/>
              <a:t>Best under conditions</a:t>
            </a:r>
          </a:p>
          <a:p>
            <a:pPr lvl="2"/>
            <a:r>
              <a:rPr lang="en-US" sz="2000" dirty="0"/>
              <a:t>50 </a:t>
            </a:r>
            <a:r>
              <a:rPr lang="en-US" sz="2000" dirty="0" err="1"/>
              <a:t>Nt</a:t>
            </a:r>
            <a:r>
              <a:rPr lang="en-US" sz="2000" dirty="0"/>
              <a:t> to 300 Nr, 1024 OFDM subcarriers, ZF or MMSE, Rayleigh Channel (NLOS and no </a:t>
            </a:r>
            <a:r>
              <a:rPr lang="en-US" sz="2000" dirty="0" err="1"/>
              <a:t>AoA</a:t>
            </a:r>
            <a:r>
              <a:rPr lang="en-US" sz="2000" dirty="0"/>
              <a:t> or </a:t>
            </a:r>
            <a:r>
              <a:rPr lang="en-US" sz="2000" dirty="0" err="1"/>
              <a:t>AoE</a:t>
            </a:r>
            <a:r>
              <a:rPr lang="en-US" sz="2000" dirty="0"/>
              <a:t> correlated angles)</a:t>
            </a:r>
          </a:p>
          <a:p>
            <a:r>
              <a:rPr lang="en-US" sz="2000" dirty="0"/>
              <a:t>Future Work</a:t>
            </a:r>
          </a:p>
          <a:p>
            <a:pPr lvl="1"/>
            <a:r>
              <a:rPr lang="en-US" sz="2000" dirty="0" err="1"/>
              <a:t>AoA</a:t>
            </a:r>
            <a:r>
              <a:rPr lang="en-US" sz="2000" dirty="0"/>
              <a:t> and </a:t>
            </a:r>
            <a:r>
              <a:rPr lang="en-US" sz="2000" dirty="0" err="1"/>
              <a:t>AoE</a:t>
            </a:r>
            <a:r>
              <a:rPr lang="en-US" sz="2000" dirty="0"/>
              <a:t> estimation because MSE of the LSCE is good so could be possible to apply beam forming from receiver side to overcome problem</a:t>
            </a:r>
          </a:p>
          <a:p>
            <a:pPr lvl="1"/>
            <a:r>
              <a:rPr lang="en-US" sz="2000" dirty="0"/>
              <a:t>Non-linear detection schemes to improve Rician/Correlation channels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S. Yang and L.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Hanzo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“Fifty years of MIMO detection: The road to large-scale MIMOs,”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IEEE </a:t>
            </a:r>
            <a:r>
              <a:rPr lang="en-CA" sz="1900" i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Commun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. </a:t>
            </a:r>
            <a:r>
              <a:rPr lang="en-CA" sz="1900" i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Surv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. Tutorials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vol. 17, no. 4, pp. 1941–1988, 2015,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: 10.1109/COMST.2015.2475242.</a:t>
            </a:r>
            <a:endParaRPr lang="en-CA" sz="1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J. G.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Proakis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and M. Salehi,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Digital Communications, Fifth Edition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. New York, 2008.</a:t>
            </a:r>
            <a:endParaRPr lang="en-CA" sz="1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H. Q. Ngo and E. G. Larsson, “No Downlink Pilots are Needed in TDD Massive MIMO,”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IEEE Trans. </a:t>
            </a:r>
            <a:r>
              <a:rPr lang="en-CA" sz="1900" i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Wirel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. </a:t>
            </a:r>
            <a:r>
              <a:rPr lang="en-CA" sz="1900" i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Commun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.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vol. 16, no. 5, pp. 2921–2935, Jun. 2016, Accessed: Apr. 08, 2021. [Online]. Available: http://arxiv.org/abs/1606.02348.</a:t>
            </a:r>
            <a:endParaRPr lang="en-CA" sz="1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E. G. Larsson, O.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Edfors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F.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Tufvesson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and T. L. Marzetta, “Massive MIMO for next generation wireless systems,”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IEEE </a:t>
            </a:r>
            <a:r>
              <a:rPr lang="en-CA" sz="1900" i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Commun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. Mag.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vol. 52, no. 2, pp. 186–195, Feb. 2014,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: 10.1109/MCOM.2014.6736761.</a:t>
            </a:r>
            <a:endParaRPr lang="en-CA" sz="1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K. Zheng, S.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Ou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and X. Yin, “Massive MIMO channel models: A survey,”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International Journal of Antennas and Propagation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vol. 2014. pp. 1–10, 2014,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: 10.1155/2014/848071.</a:t>
            </a:r>
            <a:endParaRPr lang="en-CA" sz="1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Y. S. Cho, J. Kim, W. Y. Yang, and C.-G. Kang,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MIMO-OFDM Wireless Communications with MATLAB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vol. 1, no. 1. John Wiley &amp; Sons, Ltd, 2010.</a:t>
            </a:r>
            <a:endParaRPr lang="en-CA" sz="1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A.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Riadi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M.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Boulouird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and M. M. R.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Hassani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“Performance of Massive-MIMO OFDM system with M-QAM Modulation based on LS Channel Estimation,”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Proc. Int. Conf. Adv. Syst. Emergent Technol. IC_ASET 2019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no. 1, pp. 74–78, 2019,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: 10.1109/ASET.2019.8870991.</a:t>
            </a:r>
            <a:endParaRPr lang="en-CA" sz="19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Coleri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M.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Ergen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A.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Puri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and A. Bahai, “Channel estimation techniques based on pilot arrangement in OFDM systems,”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IEEE Trans. Broadcast.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vol. 48, no. 3, pp. 223–229, 2002,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: 10.1109/TBC.2002.804034.</a:t>
            </a:r>
            <a:r>
              <a:rPr lang="en-CA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M. K. Arti, “A simple scheme of channel estimation in large MIMO systems,”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IEEE </a:t>
            </a:r>
            <a:r>
              <a:rPr lang="en-CA" sz="1900" i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Veh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. Technol. Conf.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vol. 2016-July, pp. 0–4, 2016,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: 10.1109/VTCSpring.2016.7504106.</a:t>
            </a:r>
            <a:r>
              <a:rPr lang="en-CA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A.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Riadi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M.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Boulouird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and M. M.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Hassani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“Least squares channel estimation of an OFDM massive MIMO system for 5G wireless communications,” in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Smart Innovation, Systems and Technologies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Dec. 2020, vol. 147, pp. 440–450,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: 10.1007/978-3-030-21009-0_43.</a:t>
            </a:r>
            <a:r>
              <a:rPr lang="en-CA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A. Goldsmith,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Wireless Communications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. Cambridge university press, 2005.</a:t>
            </a:r>
            <a:r>
              <a:rPr lang="en-CA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“3rd Generation Partnership Project; Technical Specification Group Radio Access Network; Multiple Input Multiple Output Antenna Processing for HSDPA.,”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TR 25.876 V1.1.0.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3GPP, 2002, Accessed: Apr. 12, 2021. [Online]. Available: https://portal.3gpp.org/desktopmodules/Specifications/SpecificationDetails.aspx?specificationId=1309.</a:t>
            </a:r>
            <a:r>
              <a:rPr lang="en-CA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H. Yin, D.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Gesbert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M.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Filippou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and Y. Liu, “A coordinated approach to channel estimation in large-scale multiple-antenna systems,”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IEEE J. Sel. Areas </a:t>
            </a:r>
            <a:r>
              <a:rPr lang="en-CA" sz="1900" i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Commun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.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vol. 31, no. 2, pp. 264–273, 2013,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: 10.1109/JSAC.2013.130214.</a:t>
            </a:r>
            <a:r>
              <a:rPr lang="en-CA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Barhumi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G.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Leus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and M.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Moonen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“Optimal training design for MIMO OFDM systems in mobile wireless channels,”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IEEE Trans. Signal Process.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vol. 51, no. 6, pp. 1615–1624, 2003,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: 10.1109/TSP.2003.811243.</a:t>
            </a:r>
            <a:r>
              <a:rPr lang="en-CA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M. Cicerone, O. Simeone, and U.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Spagnolini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“Channel estimation for MIMO-OFDM systems by modal analysis/filtering,”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IEEE Trans. </a:t>
            </a:r>
            <a:r>
              <a:rPr lang="en-CA" sz="1900" i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Commun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.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vol. 54, no. 11, pp. 2062–2074, 2006,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: 10.1109/TCOMM.2006.884849.</a:t>
            </a:r>
            <a:r>
              <a:rPr lang="en-CA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B.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Trotobas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A.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Nafkha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and Y.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Louët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“A Review to Massive MIMO Detection Algorithms: Theory and Implementation,” in </a:t>
            </a:r>
            <a:r>
              <a:rPr lang="en-CA" sz="1900" i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Advanced Radio Frequency Antennas for Modern Communication and Medical Systems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</a:t>
            </a:r>
            <a:r>
              <a:rPr lang="en-CA" sz="19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IntechOpen</a:t>
            </a:r>
            <a:r>
              <a:rPr lang="en-CA" sz="19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2020.</a:t>
            </a:r>
            <a:endParaRPr lang="en-CA" sz="19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Outline: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Outline</a:t>
            </a:r>
          </a:p>
          <a:p>
            <a:pPr lvl="1"/>
            <a:r>
              <a:rPr lang="en-US" dirty="0"/>
              <a:t>Motivation</a:t>
            </a:r>
          </a:p>
          <a:p>
            <a:pPr lvl="1"/>
            <a:r>
              <a:rPr lang="en-US" dirty="0"/>
              <a:t>Objectives</a:t>
            </a:r>
          </a:p>
          <a:p>
            <a:pPr lvl="1"/>
            <a:r>
              <a:rPr lang="en-US" dirty="0"/>
              <a:t>Scopes</a:t>
            </a:r>
          </a:p>
          <a:p>
            <a:pPr lvl="1"/>
            <a:endParaRPr lang="en-US" dirty="0"/>
          </a:p>
          <a:p>
            <a:r>
              <a:rPr lang="en-US" dirty="0"/>
              <a:t>Massive-MIMO Correlation-Based Stochastic Models</a:t>
            </a:r>
          </a:p>
          <a:p>
            <a:endParaRPr lang="en-US" dirty="0"/>
          </a:p>
          <a:p>
            <a:r>
              <a:rPr lang="en-US" dirty="0"/>
              <a:t>Massive-MIMO-OFDM Channel Estimation</a:t>
            </a:r>
          </a:p>
          <a:p>
            <a:endParaRPr lang="en-US" dirty="0"/>
          </a:p>
          <a:p>
            <a:r>
              <a:rPr lang="en-US" dirty="0"/>
              <a:t>Massive-MIMO Linear Detection</a:t>
            </a:r>
          </a:p>
          <a:p>
            <a:endParaRPr lang="en-US" dirty="0"/>
          </a:p>
          <a:p>
            <a:r>
              <a:rPr lang="en-US" dirty="0"/>
              <a:t>Conclusion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71110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949" y="1066800"/>
            <a:ext cx="8802688" cy="465221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Massive-Multiple-Input-Multiple-Output</a:t>
            </a:r>
          </a:p>
          <a:p>
            <a:pPr lvl="1">
              <a:spcBef>
                <a:spcPts val="0"/>
              </a:spcBef>
            </a:pPr>
            <a:r>
              <a:rPr lang="en-US" dirty="0"/>
              <a:t>Larger amount of MIMO than traditional 2x2 or 4x4</a:t>
            </a:r>
          </a:p>
          <a:p>
            <a:pPr lvl="1">
              <a:spcBef>
                <a:spcPts val="0"/>
              </a:spcBef>
            </a:pPr>
            <a:r>
              <a:rPr lang="en-US" dirty="0"/>
              <a:t>Improve </a:t>
            </a:r>
            <a:r>
              <a:rPr lang="en-US" b="1" dirty="0"/>
              <a:t>reliability </a:t>
            </a:r>
            <a:r>
              <a:rPr lang="en-US" dirty="0"/>
              <a:t>of signal connection and provide </a:t>
            </a:r>
            <a:r>
              <a:rPr lang="en-US" b="1" dirty="0"/>
              <a:t>faster rates</a:t>
            </a:r>
            <a:r>
              <a:rPr lang="en-US" dirty="0"/>
              <a:t> by spatially combining the signal with more transmitter and receiver antennas [2].</a:t>
            </a:r>
          </a:p>
          <a:p>
            <a:pPr lvl="1">
              <a:spcBef>
                <a:spcPts val="0"/>
              </a:spcBef>
            </a:pPr>
            <a:r>
              <a:rPr lang="en-US" dirty="0"/>
              <a:t>Channel hardening helps </a:t>
            </a:r>
            <a:r>
              <a:rPr lang="en-US" b="1" dirty="0"/>
              <a:t>reduce statistical fluctuations </a:t>
            </a:r>
            <a:r>
              <a:rPr lang="en-US" dirty="0"/>
              <a:t>in fading channels [3].</a:t>
            </a:r>
          </a:p>
          <a:p>
            <a:pPr>
              <a:spcBef>
                <a:spcPts val="0"/>
              </a:spcBef>
            </a:pPr>
            <a:r>
              <a:rPr lang="en-US" dirty="0"/>
              <a:t>Orthogonal Frequency Division Multiplexing</a:t>
            </a:r>
          </a:p>
          <a:p>
            <a:pPr lvl="1">
              <a:spcBef>
                <a:spcPts val="0"/>
              </a:spcBef>
            </a:pPr>
            <a:r>
              <a:rPr lang="en-US" dirty="0"/>
              <a:t>Spectral efficiency from overlap in frequency spectrum over multiple channels [2].</a:t>
            </a:r>
          </a:p>
          <a:p>
            <a:pPr lvl="1">
              <a:spcBef>
                <a:spcPts val="0"/>
              </a:spcBef>
            </a:pPr>
            <a:r>
              <a:rPr lang="en-US" dirty="0"/>
              <a:t>Partition bandwidth into frequency bands for flat-fading subchannels</a:t>
            </a:r>
          </a:p>
          <a:p>
            <a:pPr>
              <a:spcBef>
                <a:spcPts val="0"/>
              </a:spcBef>
            </a:pPr>
            <a:r>
              <a:rPr lang="en-US" dirty="0"/>
              <a:t>Correlation Based Stochastic Models</a:t>
            </a:r>
          </a:p>
          <a:p>
            <a:pPr lvl="1">
              <a:spcBef>
                <a:spcPts val="0"/>
              </a:spcBef>
            </a:pPr>
            <a:r>
              <a:rPr lang="en-US" dirty="0"/>
              <a:t>Theoretical channel models used to evaluate performance of Massive-MIMO [5]</a:t>
            </a:r>
          </a:p>
          <a:p>
            <a:pPr lvl="1">
              <a:spcBef>
                <a:spcPts val="0"/>
              </a:spcBef>
            </a:pPr>
            <a:r>
              <a:rPr lang="en-US" dirty="0"/>
              <a:t>Examples, Rayleigh, Rician, Correlation [5]</a:t>
            </a:r>
          </a:p>
          <a:p>
            <a:pPr lvl="1">
              <a:spcBef>
                <a:spcPts val="0"/>
              </a:spcBef>
            </a:pPr>
            <a:endParaRPr lang="en-US" dirty="0"/>
          </a:p>
          <a:p>
            <a:r>
              <a:rPr lang="en-CA" dirty="0"/>
              <a:t>Massive-MIMO-OFDM issues</a:t>
            </a:r>
          </a:p>
          <a:p>
            <a:pPr lvl="1"/>
            <a:r>
              <a:rPr lang="en-US" dirty="0"/>
              <a:t>Obtain Channel State Information (CSI) with large number of antennas</a:t>
            </a:r>
          </a:p>
          <a:p>
            <a:pPr lvl="1"/>
            <a:r>
              <a:rPr lang="en-US" dirty="0"/>
              <a:t>Signal detection in Massive-MIMO system</a:t>
            </a:r>
          </a:p>
        </p:txBody>
      </p:sp>
    </p:spTree>
    <p:extLst>
      <p:ext uri="{BB962C8B-B14F-4D97-AF65-F5344CB8AC3E}">
        <p14:creationId xmlns:p14="http://schemas.microsoft.com/office/powerpoint/2010/main" val="3016117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949" y="1066800"/>
            <a:ext cx="8802688" cy="4652214"/>
          </a:xfrm>
        </p:spPr>
        <p:txBody>
          <a:bodyPr/>
          <a:lstStyle/>
          <a:p>
            <a:r>
              <a:rPr lang="en-US" dirty="0"/>
              <a:t>Evaluate a Massive-MIMO-OFDM system</a:t>
            </a:r>
          </a:p>
          <a:p>
            <a:pPr lvl="1"/>
            <a:r>
              <a:rPr lang="en-US" dirty="0"/>
              <a:t>Replicate and extend the work of </a:t>
            </a:r>
            <a:r>
              <a:rPr lang="en-US" dirty="0" err="1"/>
              <a:t>Riadi</a:t>
            </a:r>
            <a:r>
              <a:rPr lang="en-US" dirty="0"/>
              <a:t> et al [7]</a:t>
            </a:r>
          </a:p>
          <a:p>
            <a:pPr lvl="1"/>
            <a:r>
              <a:rPr lang="en-US" dirty="0" err="1"/>
              <a:t>Riadi</a:t>
            </a:r>
            <a:r>
              <a:rPr lang="en-US" dirty="0"/>
              <a:t> et al [7] work:</a:t>
            </a:r>
          </a:p>
          <a:p>
            <a:pPr lvl="2"/>
            <a:r>
              <a:rPr lang="en-US" dirty="0"/>
              <a:t>Least Squares Channel Estimation of Massive-MIMO (50x50) &amp; (50x300)</a:t>
            </a:r>
          </a:p>
          <a:p>
            <a:pPr lvl="2"/>
            <a:r>
              <a:rPr lang="en-US" dirty="0"/>
              <a:t>Detection Schemes: ZF &amp; MMSE</a:t>
            </a:r>
          </a:p>
          <a:p>
            <a:pPr lvl="2"/>
            <a:r>
              <a:rPr lang="en-US" dirty="0"/>
              <a:t>16/64/128-QAM, and 64/256/1024 OFDM subcarriers</a:t>
            </a:r>
          </a:p>
          <a:p>
            <a:pPr lvl="1"/>
            <a:r>
              <a:rPr lang="en-US" dirty="0"/>
              <a:t>My project</a:t>
            </a:r>
          </a:p>
          <a:p>
            <a:pPr lvl="2"/>
            <a:r>
              <a:rPr lang="en-US" dirty="0"/>
              <a:t>Least Squares Channel Estimation of Massive-MIMO (50x50/100/200/300)</a:t>
            </a:r>
          </a:p>
          <a:p>
            <a:pPr lvl="2"/>
            <a:r>
              <a:rPr lang="en-US" dirty="0"/>
              <a:t>Detection Schemes: MF, ZF, MMSE</a:t>
            </a:r>
          </a:p>
          <a:p>
            <a:pPr lvl="2"/>
            <a:r>
              <a:rPr lang="en-US" dirty="0"/>
              <a:t>16/64/128-QAM, and 64/256/1024 OFDM subcarriers</a:t>
            </a:r>
          </a:p>
          <a:p>
            <a:pPr lvl="2"/>
            <a:r>
              <a:rPr lang="en-US" dirty="0"/>
              <a:t>CBSC: Rayleigh, Rician and Correlation Channel Models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949" y="1066800"/>
            <a:ext cx="8802688" cy="465221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CA" dirty="0"/>
              <a:t>Massive-MIMO Correlation-Based Stochastic Models</a:t>
            </a:r>
          </a:p>
          <a:p>
            <a:pPr lvl="1">
              <a:spcBef>
                <a:spcPts val="0"/>
              </a:spcBef>
            </a:pPr>
            <a:r>
              <a:rPr lang="en-CA" dirty="0"/>
              <a:t>Review how Rayleigh, Rician and Correlation Channel models are generated in Massive-MIMO Multipath channels</a:t>
            </a:r>
          </a:p>
          <a:p>
            <a:pPr lvl="1">
              <a:spcBef>
                <a:spcPts val="0"/>
              </a:spcBef>
            </a:pPr>
            <a:r>
              <a:rPr lang="en-CA" dirty="0"/>
              <a:t>Generate channel models and compare amplitude matrix and power delay profile</a:t>
            </a:r>
          </a:p>
          <a:p>
            <a:pPr lvl="1">
              <a:spcBef>
                <a:spcPts val="0"/>
              </a:spcBef>
            </a:pPr>
            <a:endParaRPr lang="en-CA" dirty="0"/>
          </a:p>
          <a:p>
            <a:pPr>
              <a:spcBef>
                <a:spcPts val="0"/>
              </a:spcBef>
            </a:pPr>
            <a:r>
              <a:rPr lang="en-CA" dirty="0"/>
              <a:t>MIMO-OFDM Channel Estimation</a:t>
            </a:r>
          </a:p>
          <a:p>
            <a:pPr lvl="1">
              <a:spcBef>
                <a:spcPts val="0"/>
              </a:spcBef>
            </a:pPr>
            <a:r>
              <a:rPr lang="en-CA" dirty="0"/>
              <a:t>Describe the Massive-MIMO-OFDM channel model for uplink transmission</a:t>
            </a:r>
          </a:p>
          <a:p>
            <a:pPr lvl="1">
              <a:spcBef>
                <a:spcPts val="0"/>
              </a:spcBef>
            </a:pPr>
            <a:r>
              <a:rPr lang="en-CA" dirty="0"/>
              <a:t>Show how LSCE is trained using OFDM pilot uplink transmission</a:t>
            </a:r>
          </a:p>
          <a:p>
            <a:pPr lvl="1">
              <a:spcBef>
                <a:spcPts val="0"/>
              </a:spcBef>
            </a:pPr>
            <a:r>
              <a:rPr lang="en-CA" dirty="0"/>
              <a:t>Measure the MSE vs SNR of LSCE for each generated channel: Rayleigh, Rician and Correlation</a:t>
            </a:r>
          </a:p>
          <a:p>
            <a:pPr lvl="1">
              <a:spcBef>
                <a:spcPts val="0"/>
              </a:spcBef>
            </a:pPr>
            <a:endParaRPr lang="en-CA" dirty="0"/>
          </a:p>
          <a:p>
            <a:pPr>
              <a:spcBef>
                <a:spcPts val="0"/>
              </a:spcBef>
            </a:pPr>
            <a:r>
              <a:rPr lang="en-CA" dirty="0"/>
              <a:t>Massive-MIMO Linear Detection</a:t>
            </a:r>
          </a:p>
          <a:p>
            <a:pPr lvl="1"/>
            <a:r>
              <a:rPr lang="en-US" dirty="0"/>
              <a:t>Survey Linear Detection schemes: Matched Filter, Zero Forcing and Minimum Mean Square Error and how they are performed in MIMO</a:t>
            </a:r>
          </a:p>
          <a:p>
            <a:pPr lvl="1"/>
            <a:r>
              <a:rPr lang="en-US" dirty="0"/>
              <a:t>Evaluate BER vs SNR the MF, ZF and MMSE schemes for LSCE for </a:t>
            </a:r>
            <a:r>
              <a:rPr lang="en-CA" dirty="0"/>
              <a:t>each generated channel: Rayleigh, Rician and Correlation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626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442" y="76200"/>
            <a:ext cx="8365958" cy="452521"/>
          </a:xfrm>
        </p:spPr>
        <p:txBody>
          <a:bodyPr/>
          <a:lstStyle/>
          <a:p>
            <a:r>
              <a:rPr lang="en-US" dirty="0"/>
              <a:t>Massive-MIMO Correlation Based Stochastic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3949" y="1066800"/>
                <a:ext cx="8802688" cy="5105400"/>
              </a:xfrm>
            </p:spPr>
            <p:txBody>
              <a:bodyPr/>
              <a:lstStyle/>
              <a:p>
                <a:pPr lvl="1">
                  <a:spcBef>
                    <a:spcPts val="0"/>
                  </a:spcBef>
                </a:pPr>
                <a:endParaRPr lang="en-US" dirty="0"/>
              </a:p>
              <a:p>
                <a:pPr marL="457200" lvl="1" indent="0"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1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𝒉</m:t>
                      </m:r>
                      <m:d>
                        <m:dPr>
                          <m:ctrlPr>
                            <a:rPr lang="en-CA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e>
                      </m:d>
                      <m:r>
                        <a:rPr lang="en-CA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CA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CA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CA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𝐿</m:t>
                              </m:r>
                            </m:e>
                          </m:rad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CA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1,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𝑁𝑡</m:t>
                                    </m:r>
                                  </m:sub>
                                </m:s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𝑁𝑟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,1</m:t>
                                    </m:r>
                                  </m:sub>
                                </m:s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𝑁𝑟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,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𝑁𝑡</m:t>
                                    </m:r>
                                  </m:sub>
                                </m:s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>
                  <a:spcBef>
                    <a:spcPts val="0"/>
                  </a:spcBef>
                  <a:buNone/>
                </a:pP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𝑞</m:t>
                        </m:r>
                      </m:e>
                      <m:sup>
                        <m:r>
                          <m:rPr>
                            <m:nor/>
                          </m:rPr>
                          <a:rPr lang="en-CA">
                            <a:effectLst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th</m:t>
                        </m:r>
                      </m:sup>
                    </m:sSup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receive antenna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e>
                      <m:sup>
                        <m:r>
                          <m:rPr>
                            <m:nor/>
                          </m:rPr>
                          <a:rPr lang="en-CA">
                            <a:effectLst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th</m:t>
                        </m:r>
                      </m:sup>
                    </m:sSup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transmit antenna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p>
                        <m:r>
                          <m:rPr>
                            <m:nor/>
                          </m:rPr>
                          <a:rPr lang="en-CA">
                            <a:effectLst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th</m:t>
                        </m:r>
                      </m:sup>
                    </m:sSup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multipath for a total of </a:t>
                </a:r>
                <a14:m>
                  <m:oMath xmlns:m="http://schemas.openxmlformats.org/officeDocument/2006/math"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𝐿</m:t>
                    </m:r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multipaths</a:t>
                </a:r>
                <a:endParaRPr lang="en-US" dirty="0"/>
              </a:p>
              <a:p>
                <a:pPr>
                  <a:spcBef>
                    <a:spcPts val="0"/>
                  </a:spcBef>
                </a:pPr>
                <a:endParaRPr lang="en-US" dirty="0"/>
              </a:p>
              <a:p>
                <a:pPr>
                  <a:spcBef>
                    <a:spcPts val="0"/>
                  </a:spcBef>
                </a:pPr>
                <a:r>
                  <a:rPr lang="en-US" dirty="0"/>
                  <a:t>Rayleigh Channel Model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Widely adapted channel model for theoretical massive-MIMO system [7]–[10]. </a:t>
                </a:r>
                <a:endParaRPr lang="en-CA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𝑞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d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</m:rad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𝑍</m:t>
                            </m:r>
                          </m:e>
                          <m: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  <m:sSub>
                          <m:sSub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𝑍</m:t>
                            </m:r>
                          </m:e>
                          <m: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i.i.d</a:t>
                </a:r>
                <a:r>
                  <a:rPr lang="en-US" dirty="0"/>
                  <a:t>. zero mean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𝜎</m:t>
                    </m:r>
                  </m:oMath>
                </a14:m>
                <a:r>
                  <a:rPr lang="en-US" dirty="0"/>
                  <a:t> variance represents non-line-of-sight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Represented as channels are statistically independent coming from all directions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Place where signal transmission is bounced around environment before gets to receiver</a:t>
                </a:r>
              </a:p>
              <a:p>
                <a:pPr>
                  <a:spcBef>
                    <a:spcPts val="0"/>
                  </a:spcBef>
                </a:pPr>
                <a:endParaRPr lang="en-US" dirty="0"/>
              </a:p>
              <a:p>
                <a:pPr>
                  <a:spcBef>
                    <a:spcPts val="0"/>
                  </a:spcBef>
                </a:pPr>
                <a:r>
                  <a:rPr lang="en-US" dirty="0"/>
                  <a:t>Rician Channel Model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Rician fading channel includes a line-of-sight (LOS) path</a:t>
                </a:r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𝑞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d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𝑟𝑖𝑐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𝑟𝑖𝑐</m:t>
                                    </m:r>
                                  </m:sub>
                                </m:s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+1</m:t>
                                </m:r>
                              </m:den>
                            </m:f>
                          </m:e>
                        </m:d>
                      </m:e>
                    </m:rad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𝐾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𝑟𝑖𝑐</m:t>
                                    </m:r>
                                  </m:sub>
                                </m:s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+1</m:t>
                                </m:r>
                              </m:den>
                            </m:f>
                          </m:e>
                        </m:d>
                      </m:e>
                    </m:rad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×</m:t>
                    </m:r>
                    <m:rad>
                      <m:radPr>
                        <m:degHide m:val="on"/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</m:rad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𝑍</m:t>
                            </m:r>
                          </m:e>
                          <m: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  <m:sSub>
                          <m:sSub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𝑍</m:t>
                            </m:r>
                          </m:e>
                          <m: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Represented as Rayleigh channel with a LOS component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𝐾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𝑟𝑖𝑐</m:t>
                        </m:r>
                      </m:sub>
                    </m:sSub>
                  </m:oMath>
                </a14:m>
                <a:r>
                  <a:rPr lang="en-US" dirty="0"/>
                  <a:t> power ratio of LOS to NLOS power component [6].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LOS makes channels have a component that is correlated with a direct LOS path</a:t>
                </a:r>
              </a:p>
              <a:p>
                <a:pPr lvl="1">
                  <a:spcBef>
                    <a:spcPts val="0"/>
                  </a:spcBef>
                </a:pP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3949" y="1066800"/>
                <a:ext cx="8802688" cy="510540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2247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442" y="76200"/>
            <a:ext cx="8365958" cy="452521"/>
          </a:xfrm>
        </p:spPr>
        <p:txBody>
          <a:bodyPr/>
          <a:lstStyle/>
          <a:p>
            <a:r>
              <a:rPr lang="en-US" dirty="0"/>
              <a:t>Massive-MIMO Correlation Based Stochastic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3949" y="1066800"/>
                <a:ext cx="8802688" cy="5334000"/>
              </a:xfrm>
            </p:spPr>
            <p:txBody>
              <a:bodyPr/>
              <a:lstStyle/>
              <a:p>
                <a:pPr lvl="1">
                  <a:spcBef>
                    <a:spcPts val="0"/>
                  </a:spcBef>
                </a:pPr>
                <a:endParaRPr lang="en-US" dirty="0"/>
              </a:p>
              <a:p>
                <a:pPr marL="457200" lvl="1" indent="0"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1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𝒉</m:t>
                      </m:r>
                      <m:d>
                        <m:dPr>
                          <m:ctrlPr>
                            <a:rPr lang="en-CA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e>
                      </m:d>
                      <m:r>
                        <a:rPr lang="en-CA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CA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CA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CA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𝐿</m:t>
                              </m:r>
                            </m:e>
                          </m:rad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CA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1,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𝑁𝑡</m:t>
                                    </m:r>
                                  </m:sub>
                                </m:s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𝑁𝑟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,1</m:t>
                                    </m:r>
                                  </m:sub>
                                </m:s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𝑁𝑟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,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𝑁𝑡</m:t>
                                    </m:r>
                                  </m:sub>
                                </m:s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>
                  <a:spcBef>
                    <a:spcPts val="0"/>
                  </a:spcBef>
                  <a:buNone/>
                </a:pP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𝑞</m:t>
                        </m:r>
                      </m:e>
                      <m:sup>
                        <m:r>
                          <m:rPr>
                            <m:nor/>
                          </m:rPr>
                          <a:rPr lang="en-CA">
                            <a:effectLst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th</m:t>
                        </m:r>
                      </m:sup>
                    </m:sSup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receive antenna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e>
                      <m:sup>
                        <m:r>
                          <m:rPr>
                            <m:nor/>
                          </m:rPr>
                          <a:rPr lang="en-CA">
                            <a:effectLst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th</m:t>
                        </m:r>
                      </m:sup>
                    </m:sSup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transmit antenna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p>
                        <m:r>
                          <m:rPr>
                            <m:nor/>
                          </m:rPr>
                          <a:rPr lang="en-CA">
                            <a:effectLst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th</m:t>
                        </m:r>
                      </m:sup>
                    </m:sSup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multipath for a total of </a:t>
                </a:r>
                <a14:m>
                  <m:oMath xmlns:m="http://schemas.openxmlformats.org/officeDocument/2006/math"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𝐿</m:t>
                    </m:r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multipaths</a:t>
                </a:r>
                <a:endParaRPr lang="en-US" dirty="0"/>
              </a:p>
              <a:p>
                <a:pPr>
                  <a:spcBef>
                    <a:spcPts val="0"/>
                  </a:spcBef>
                </a:pPr>
                <a:r>
                  <a:rPr lang="en-US" dirty="0"/>
                  <a:t>Correlation Channel Model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obtain the correlations between each transmitter and receiver antennas as a function of angle of azimuth (</a:t>
                </a:r>
                <a:r>
                  <a:rPr lang="en-US" dirty="0" err="1"/>
                  <a:t>AoA</a:t>
                </a:r>
                <a:r>
                  <a:rPr lang="en-US" dirty="0"/>
                  <a:t>) and angle of elevation (</a:t>
                </a:r>
                <a:r>
                  <a:rPr lang="en-US" dirty="0" err="1"/>
                  <a:t>AoE</a:t>
                </a:r>
                <a:r>
                  <a:rPr lang="en-US" dirty="0"/>
                  <a:t>) [5]. </a:t>
                </a:r>
              </a:p>
              <a:p>
                <a:pPr lvl="1">
                  <a:spcBef>
                    <a:spcPts val="0"/>
                  </a:spcBef>
                </a:pPr>
                <a:endParaRPr lang="en-US" dirty="0"/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𝒉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𝑹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sSub>
                      <m:sSub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𝒗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𝑹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𝒂</m:t>
                        </m:r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𝑟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,1</m:t>
                                </m:r>
                              </m:sub>
                            </m:s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𝜙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𝑟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,1</m:t>
                                </m:r>
                              </m:sub>
                            </m:sSub>
                          </m:e>
                        </m:d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𝒂</m:t>
                        </m:r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𝑟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,2</m:t>
                                </m:r>
                              </m:sub>
                            </m:s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𝜙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𝑟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,2</m:t>
                                </m:r>
                              </m:sub>
                            </m:sSub>
                          </m:e>
                        </m:d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,…,</m:t>
                        </m:r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𝒂</m:t>
                        </m:r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𝑟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𝐿</m:t>
                                </m:r>
                              </m:sub>
                            </m:s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𝜙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𝑟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𝐿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r>
                      <a:rPr lang="en-CA" b="1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𝒂</m:t>
                    </m:r>
                    <m:d>
                      <m:d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𝑣𝑒𝑐</m:t>
                    </m:r>
                    <m:d>
                      <m:dPr>
                        <m:begChr m:val="{"/>
                        <m:endChr m:val="}"/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1, </m:t>
                                </m:r>
                                <m:sSup>
                                  <m:sSup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𝑗</m:t>
                                    </m:r>
                                    <m:d>
                                      <m:dPr>
                                        <m:ctrlP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2</m:t>
                                            </m:r>
                                            <m: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𝜋</m:t>
                                            </m:r>
                                            <m: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𝑑</m:t>
                                            </m:r>
                                          </m:num>
                                          <m:den>
                                            <m: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𝜆</m:t>
                                            </m:r>
                                          </m:den>
                                        </m:f>
                                      </m:e>
                                    </m:d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𝑠𝑖𝑛</m:t>
                                    </m:r>
                                    <m:sSub>
                                      <m:sSubPr>
                                        <m:ctrlP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𝑟</m:t>
                                        </m:r>
                                        <m: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sup>
                                </m:sSup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,…,</m:t>
                                </m:r>
                                <m:sSup>
                                  <m:sSup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𝑗</m:t>
                                    </m:r>
                                    <m:d>
                                      <m:dPr>
                                        <m:ctrlP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2</m:t>
                                            </m:r>
                                            <m: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𝜋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CA" i="1"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CA" i="1">
                                                        <a:effectLst/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CA" i="1"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Times New Roman" panose="02020603050405020304" pitchFamily="18" charset="0"/>
                                                        <a:cs typeface="Times New Roman" panose="02020603050405020304" pitchFamily="18" charset="0"/>
                                                      </a:rPr>
                                                      <m:t>𝑁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CA" i="1"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Times New Roman" panose="02020603050405020304" pitchFamily="18" charset="0"/>
                                                        <a:cs typeface="Times New Roman" panose="02020603050405020304" pitchFamily="18" charset="0"/>
                                                      </a:rPr>
                                                      <m:t>𝑟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CA" i="1"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Times New Roman" panose="020206030504050203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−1</m:t>
                                                </m:r>
                                              </m:e>
                                            </m:d>
                                            <m: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𝑑</m:t>
                                            </m:r>
                                          </m:num>
                                          <m:den>
                                            <m: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𝜆</m:t>
                                            </m:r>
                                          </m:den>
                                        </m:f>
                                      </m:e>
                                    </m:d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𝑠𝑖𝑛</m:t>
                                    </m:r>
                                    <m:sSub>
                                      <m:sSubPr>
                                        <m:ctrlP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𝑟</m:t>
                                        </m:r>
                                        <m: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⊗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1, </m:t>
                            </m:r>
                            <m:sSup>
                              <m:sSup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𝑗</m:t>
                                </m:r>
                                <m:d>
                                  <m:d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𝑑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/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𝜆</m:t>
                                    </m:r>
                                  </m:e>
                                </m:d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,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sup>
                            </m:sSup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,…,</m:t>
                            </m:r>
                            <m:sSup>
                              <m:sSup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𝑗</m:t>
                                </m:r>
                                <m:d>
                                  <m:d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  <m:d>
                                      <m:dPr>
                                        <m:ctrlP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𝑁</m:t>
                                            </m:r>
                                          </m:e>
                                          <m:sub>
                                            <m:r>
                                              <a:rPr lang="en-CA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𝑟</m:t>
                                            </m:r>
                                          </m:sub>
                                        </m:sSub>
                                        <m:r>
                                          <a:rPr lang="en-CA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𝑑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/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𝜆</m:t>
                                    </m:r>
                                  </m:e>
                                </m:d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,</m:t>
                                    </m:r>
                                    <m:r>
                                      <a:rPr lang="en-CA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sup>
                            </m:sSup>
                          </m:e>
                        </m:d>
                      </m:e>
                    </m:d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:endParaRPr lang="en-US" dirty="0"/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𝑹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𝜖</m:t>
                    </m:r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sSup>
                      <m:sSup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p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𝑁𝑟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sup>
                    </m:sSup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𝐿</m:t>
                    </m:r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multipath steering vectors with different </a:t>
                </a:r>
                <a:r>
                  <a:rPr lang="en-CA" dirty="0" err="1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AoA</a:t>
                </a: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:r>
                  <a:rPr lang="en-CA" dirty="0" err="1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AoE</a:t>
                </a: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b="1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𝒗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A" b="1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following a Rayleigh random variable constructed as a diagonal matrix of length </a:t>
                </a:r>
                <a14:m>
                  <m:oMath xmlns:m="http://schemas.openxmlformats.org/officeDocument/2006/math"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𝐿</m:t>
                    </m:r>
                  </m:oMath>
                </a14:m>
                <a:endParaRPr lang="en-US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𝜃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CA" dirty="0" err="1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AoA</a:t>
                </a: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thought of as </a:t>
                </a:r>
                <a:r>
                  <a:rPr lang="en-CA" b="1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left/right </a:t>
                </a: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angle of Tx going towards Rx</a:t>
                </a:r>
              </a:p>
              <a:p>
                <a:pPr lvl="1">
                  <a:spcBef>
                    <a:spcPts val="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𝜙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CA" dirty="0" err="1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AoE</a:t>
                </a: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thought of as </a:t>
                </a:r>
                <a:r>
                  <a:rPr lang="en-CA" b="1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up/down </a:t>
                </a: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angle of Tx going towards Rx</a:t>
                </a:r>
                <a:endParaRPr lang="en-US" dirty="0"/>
              </a:p>
              <a:p>
                <a:pPr lvl="1">
                  <a:spcBef>
                    <a:spcPts val="0"/>
                  </a:spcBef>
                </a:pP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3949" y="1066800"/>
                <a:ext cx="8802688" cy="533400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45500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442" y="76200"/>
            <a:ext cx="8365958" cy="452521"/>
          </a:xfrm>
        </p:spPr>
        <p:txBody>
          <a:bodyPr/>
          <a:lstStyle/>
          <a:p>
            <a:r>
              <a:rPr lang="en-US" dirty="0"/>
              <a:t>Massive-MIMO Correlation Based Stochastic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081337" y="4343400"/>
                <a:ext cx="5865300" cy="2057400"/>
              </a:xfrm>
            </p:spPr>
            <p:txBody>
              <a:bodyPr/>
              <a:lstStyle/>
              <a:p>
                <a:pPr lvl="1">
                  <a:spcBef>
                    <a:spcPts val="0"/>
                  </a:spcBef>
                </a:pPr>
                <a:r>
                  <a:rPr lang="en-US" dirty="0"/>
                  <a:t>Amplitude Matrix (AM) calculated as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0" smtClean="0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effectLst/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CA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CA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𝑞</m:t>
                                </m:r>
                                <m:r>
                                  <a:rPr lang="en-CA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CA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𝑟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nary>
                      </m:e>
                    </m:d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PDP calculated as power of autocorrelation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𝑞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d>
                    <m:r>
                      <a:rPr lang="en-US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Rayleigh and Rician random AM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Correlation easily see correlation along Tx (only)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Rician Power highest max AM and PDP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Rayleigh and Correlation similar max AM and PDP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81337" y="4343400"/>
                <a:ext cx="5865300" cy="2057400"/>
              </a:xfrm>
              <a:blipFill>
                <a:blip r:embed="rId2"/>
                <a:stretch>
                  <a:fillRect t="-1691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Graphic 51">
            <a:extLst>
              <a:ext uri="{FF2B5EF4-FFF2-40B4-BE49-F238E27FC236}">
                <a16:creationId xmlns:a16="http://schemas.microsoft.com/office/drawing/2014/main" id="{487C3E07-5996-4EE5-B48F-8C26FD82CCC8}"/>
              </a:ext>
            </a:extLst>
          </p:cNvPr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" y="838200"/>
            <a:ext cx="2276475" cy="1707515"/>
          </a:xfrm>
          <a:prstGeom prst="rect">
            <a:avLst/>
          </a:prstGeom>
        </p:spPr>
      </p:pic>
      <p:pic>
        <p:nvPicPr>
          <p:cNvPr id="7" name="Graphic 54">
            <a:extLst>
              <a:ext uri="{FF2B5EF4-FFF2-40B4-BE49-F238E27FC236}">
                <a16:creationId xmlns:a16="http://schemas.microsoft.com/office/drawing/2014/main" id="{5BDE8CFA-E3AA-480D-81B7-6592B76E5573}"/>
              </a:ext>
            </a:extLst>
          </p:cNvPr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52800" y="838200"/>
            <a:ext cx="2265680" cy="1699260"/>
          </a:xfrm>
          <a:prstGeom prst="rect">
            <a:avLst/>
          </a:prstGeom>
        </p:spPr>
      </p:pic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AC9BE134-5034-439E-9957-BD113D4E1AE3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6172200" y="838200"/>
            <a:ext cx="2259965" cy="1694815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4A0E105-82EF-428A-92B7-D82AB0F0D877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606107" y="2554605"/>
            <a:ext cx="2283460" cy="1712595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B33D9D3-5F39-41F9-BE4E-4CE85DE502DA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3351725" y="2545715"/>
            <a:ext cx="2296160" cy="1722120"/>
          </a:xfrm>
          <a:prstGeom prst="rect">
            <a:avLst/>
          </a:prstGeom>
        </p:spPr>
      </p:pic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8E75424-C27A-45B3-9778-A3D2AFBA0E71}"/>
              </a:ext>
            </a:extLst>
          </p:cNvPr>
          <p:cNvPicPr/>
          <p:nvPr/>
        </p:nvPicPr>
        <p:blipFill>
          <a:blip r:embed="rId10"/>
          <a:stretch>
            <a:fillRect/>
          </a:stretch>
        </p:blipFill>
        <p:spPr>
          <a:xfrm>
            <a:off x="6172200" y="2545715"/>
            <a:ext cx="2247265" cy="1685290"/>
          </a:xfrm>
          <a:prstGeom prst="rect">
            <a:avLst/>
          </a:prstGeom>
        </p:spPr>
      </p:pic>
      <p:pic>
        <p:nvPicPr>
          <p:cNvPr id="12" name="Graphic 50">
            <a:extLst>
              <a:ext uri="{FF2B5EF4-FFF2-40B4-BE49-F238E27FC236}">
                <a16:creationId xmlns:a16="http://schemas.microsoft.com/office/drawing/2014/main" id="{ED8C0966-AF98-4222-8686-131BF38AD580}"/>
              </a:ext>
            </a:extLst>
          </p:cNvPr>
          <p:cNvPicPr/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14337" y="4267200"/>
            <a:ext cx="2667000" cy="208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096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Massive-MIMO-OFDM Channel Estimation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68442" y="3839187"/>
                <a:ext cx="8802688" cy="2561613"/>
              </a:xfrm>
            </p:spPr>
            <p:txBody>
              <a:bodyPr/>
              <a:lstStyle/>
              <a:p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Idea is a lot of multiple single antenna users with one Massive-MIMO </a:t>
                </a:r>
                <a:r>
                  <a:rPr lang="en-CA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ase station (BS)</a:t>
                </a:r>
              </a:p>
              <a:p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Uplink transmission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transmit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receive antennas. </a:t>
                </a:r>
              </a:p>
              <a:p>
                <a:r>
                  <a:rPr lang="en-CA" dirty="0">
                    <a:latin typeface="Cambria Math" panose="02040503050406030204" pitchFamily="18" charset="0"/>
                  </a:rPr>
                  <a:t>Signal is encoded with M-QAM, IFFT covert to time domain, received signal converted back to frequency domain then decodes the M-QAM received signal</a:t>
                </a:r>
              </a:p>
              <a:p>
                <a:pPr lvl="1"/>
                <a:r>
                  <a:rPr lang="en-CA" dirty="0">
                    <a:latin typeface="Cambria Math" panose="02040503050406030204" pitchFamily="18" charset="0"/>
                  </a:rPr>
                  <a:t>M-QAM: </a:t>
                </a:r>
                <a14:m>
                  <m:oMath xmlns:m="http://schemas.openxmlformats.org/officeDocument/2006/math">
                    <m:r>
                      <a:rPr lang="en-CA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CA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CA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CA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CA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𝑗𝑏</m:t>
                    </m:r>
                  </m:oMath>
                </a14:m>
                <a:r>
                  <a:rPr lang="en-CA" dirty="0">
                    <a:effectLst/>
                    <a:latin typeface="Cambria Math" panose="02040503050406030204" pitchFamily="18" charset="0"/>
                  </a:rPr>
                  <a:t> with </a:t>
                </a:r>
                <a14:m>
                  <m:oMath xmlns:m="http://schemas.openxmlformats.org/officeDocument/2006/math">
                    <m:r>
                      <a:rPr lang="en-CA" i="1"/>
                      <m:t>𝑎</m:t>
                    </m:r>
                    <m:r>
                      <a:rPr lang="en-CA" i="1"/>
                      <m:t>,</m:t>
                    </m:r>
                    <m:r>
                      <a:rPr lang="en-CA" i="1"/>
                      <m:t>𝑏</m:t>
                    </m:r>
                    <m:r>
                      <a:rPr lang="en-CA" i="1"/>
                      <m:t> </m:t>
                    </m:r>
                    <m:r>
                      <a:rPr lang="en-CA" i="1"/>
                      <m:t>𝜖</m:t>
                    </m:r>
                    <m:r>
                      <a:rPr lang="en-CA" i="1"/>
                      <m:t> </m:t>
                    </m:r>
                    <m:d>
                      <m:dPr>
                        <m:begChr m:val="{"/>
                        <m:endChr m:val="}"/>
                        <m:ctrlPr>
                          <a:rPr lang="en-CA" i="1"/>
                        </m:ctrlPr>
                      </m:dPr>
                      <m:e>
                        <m:r>
                          <a:rPr lang="en-CA" i="1"/>
                          <m:t>±1,±3,…,±</m:t>
                        </m:r>
                        <m:rad>
                          <m:radPr>
                            <m:degHide m:val="on"/>
                            <m:ctrlPr>
                              <a:rPr lang="en-CA" i="1"/>
                            </m:ctrlPr>
                          </m:radPr>
                          <m:deg/>
                          <m:e>
                            <m:r>
                              <a:rPr lang="en-CA" i="1"/>
                              <m:t>𝑀</m:t>
                            </m:r>
                          </m:e>
                        </m:rad>
                        <m:r>
                          <a:rPr lang="en-CA" i="1"/>
                          <m:t>−1</m:t>
                        </m:r>
                      </m:e>
                    </m:d>
                  </m:oMath>
                </a14:m>
                <a:r>
                  <a:rPr lang="en-CA" dirty="0"/>
                  <a:t> higher M higher #bits transmitted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CA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𝐾</m:t>
                    </m:r>
                  </m:oMath>
                </a14:m>
                <a:r>
                  <a:rPr lang="en-CA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OFDM subcarriers for orthogonal transmission occurring over each subcarrier</a:t>
                </a:r>
                <a:endParaRPr lang="en-CA" dirty="0">
                  <a:effectLst/>
                  <a:latin typeface="Cambria Math" panose="02040503050406030204" pitchFamily="18" charset="0"/>
                </a:endParaRPr>
              </a:p>
              <a:p>
                <a:pPr lvl="1"/>
                <a:r>
                  <a:rPr lang="en-CA" dirty="0">
                    <a:effectLst/>
                  </a:rPr>
                  <a:t>Time domain uplink scheme: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𝑞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ctrlPr>
                          <a:rPr lang="en-CA" i="1">
                            <a:effectLst/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sSub>
                          <m:sSub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</m:sup>
                      <m:e>
                        <m:d>
                          <m:dPr>
                            <m:ctrlPr>
                              <a:rPr lang="en-CA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𝑞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𝑟</m:t>
                                </m:r>
                              </m:sub>
                            </m:s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)∗</m:t>
                            </m:r>
                            <m:sSub>
                              <m:sSubPr>
                                <m:ctrlPr>
                                  <a:rPr lang="en-CA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CA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𝑟</m:t>
                                </m:r>
                              </m:sub>
                            </m:sSub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CA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</m:d>
                      </m:e>
                    </m:nary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𝐴𝑊𝐺𝑁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𝑞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A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e>
                      <m:sub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𝑞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CA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</m:t>
                        </m:r>
                      </m:sub>
                    </m:sSub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CA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/>
                  <a:t> are the channel model coefficients generated as Rayleigh, Rician or Correlation</a:t>
                </a:r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8442" y="3839187"/>
                <a:ext cx="8802688" cy="2561613"/>
              </a:xfrm>
              <a:blipFill>
                <a:blip r:embed="rId2"/>
                <a:stretch>
                  <a:fillRect t="-952" b="-642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B20E4150-D4EB-4E33-AD3E-197412BF50A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340802" y="533400"/>
            <a:ext cx="6462395" cy="29241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1B3BCC-BE69-4840-9F5D-7B5204A584AC}"/>
              </a:ext>
            </a:extLst>
          </p:cNvPr>
          <p:cNvSpPr txBox="1"/>
          <p:nvPr/>
        </p:nvSpPr>
        <p:spPr>
          <a:xfrm>
            <a:off x="2653425" y="3380601"/>
            <a:ext cx="38327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Figure obtained from Fig. 1 of </a:t>
            </a:r>
            <a:r>
              <a:rPr lang="en-CA" sz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I. </a:t>
            </a:r>
            <a:r>
              <a:rPr lang="en-CA" sz="12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Barhumi</a:t>
            </a:r>
            <a:r>
              <a:rPr lang="en-CA" sz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et al</a:t>
            </a:r>
            <a:r>
              <a:rPr lang="en-CA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[14].</a:t>
            </a:r>
          </a:p>
        </p:txBody>
      </p:sp>
    </p:spTree>
    <p:extLst>
      <p:ext uri="{BB962C8B-B14F-4D97-AF65-F5344CB8AC3E}">
        <p14:creationId xmlns:p14="http://schemas.microsoft.com/office/powerpoint/2010/main" val="3552871287"/>
      </p:ext>
    </p:extLst>
  </p:cSld>
  <p:clrMapOvr>
    <a:masterClrMapping/>
  </p:clrMapOvr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Blends</Template>
  <TotalTime>12532</TotalTime>
  <Words>3420</Words>
  <Application>Microsoft Office PowerPoint</Application>
  <PresentationFormat>On-screen Show (4:3)</PresentationFormat>
  <Paragraphs>720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Cambria</vt:lpstr>
      <vt:lpstr>Cambria Math</vt:lpstr>
      <vt:lpstr>Palatino Linotype</vt:lpstr>
      <vt:lpstr>Tahoma</vt:lpstr>
      <vt:lpstr>Times New Roman</vt:lpstr>
      <vt:lpstr>Wingdings</vt:lpstr>
      <vt:lpstr>Blends</vt:lpstr>
      <vt:lpstr>Evaluating Least Squares Channel Estimation for Massive-MIMO OFDM</vt:lpstr>
      <vt:lpstr>Outline:</vt:lpstr>
      <vt:lpstr>Motivation:</vt:lpstr>
      <vt:lpstr>Objectives:</vt:lpstr>
      <vt:lpstr>Scopes:</vt:lpstr>
      <vt:lpstr>Massive-MIMO Correlation Based Stochastic Models</vt:lpstr>
      <vt:lpstr>Massive-MIMO Correlation Based Stochastic Models</vt:lpstr>
      <vt:lpstr>Massive-MIMO Correlation Based Stochastic Models</vt:lpstr>
      <vt:lpstr>Massive-MIMO-OFDM Channel Estimation</vt:lpstr>
      <vt:lpstr>Massive-MIMO-OFDM Channel Estimation</vt:lpstr>
      <vt:lpstr>Massive-MIMO-OFDM Channel Estimation</vt:lpstr>
      <vt:lpstr>Massive-MIMO Linear Detection</vt:lpstr>
      <vt:lpstr>Massive-MIMO Linear Detection</vt:lpstr>
      <vt:lpstr>Massive-MIMO Linear Detection</vt:lpstr>
      <vt:lpstr>Massive-MIMO Linear Detection</vt:lpstr>
      <vt:lpstr>Massive-MIMO Linear Detection</vt:lpstr>
      <vt:lpstr>Massive-MIMO Linear Detection</vt:lpstr>
      <vt:lpstr>Conclusion</vt:lpstr>
      <vt:lpstr>References</vt:lpstr>
    </vt:vector>
  </TitlesOfParts>
  <Company>McGill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DB587</dc:title>
  <dc:creator>Asil Koc</dc:creator>
  <cp:lastModifiedBy>Alexander Fernandes</cp:lastModifiedBy>
  <cp:revision>896</cp:revision>
  <cp:lastPrinted>2016-03-22T22:32:56Z</cp:lastPrinted>
  <dcterms:created xsi:type="dcterms:W3CDTF">2003-04-28T22:11:33Z</dcterms:created>
  <dcterms:modified xsi:type="dcterms:W3CDTF">2021-04-13T21:01:27Z</dcterms:modified>
</cp:coreProperties>
</file>